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2"/>
  </p:notesMasterIdLst>
  <p:sldIdLst>
    <p:sldId id="291" r:id="rId2"/>
    <p:sldId id="292" r:id="rId3"/>
    <p:sldId id="347" r:id="rId4"/>
    <p:sldId id="349" r:id="rId5"/>
    <p:sldId id="297" r:id="rId6"/>
    <p:sldId id="350" r:id="rId7"/>
    <p:sldId id="357" r:id="rId8"/>
    <p:sldId id="352" r:id="rId9"/>
    <p:sldId id="353" r:id="rId10"/>
    <p:sldId id="354" r:id="rId11"/>
    <p:sldId id="356" r:id="rId12"/>
    <p:sldId id="355" r:id="rId13"/>
    <p:sldId id="298" r:id="rId14"/>
    <p:sldId id="299" r:id="rId15"/>
    <p:sldId id="300" r:id="rId16"/>
    <p:sldId id="301" r:id="rId17"/>
    <p:sldId id="302" r:id="rId18"/>
    <p:sldId id="303" r:id="rId19"/>
    <p:sldId id="348" r:id="rId20"/>
    <p:sldId id="358" r:id="rId21"/>
    <p:sldId id="314" r:id="rId22"/>
    <p:sldId id="305" r:id="rId23"/>
    <p:sldId id="306" r:id="rId24"/>
    <p:sldId id="307" r:id="rId25"/>
    <p:sldId id="319" r:id="rId26"/>
    <p:sldId id="320" r:id="rId27"/>
    <p:sldId id="321" r:id="rId28"/>
    <p:sldId id="322" r:id="rId29"/>
    <p:sldId id="323" r:id="rId30"/>
    <p:sldId id="308" r:id="rId31"/>
    <p:sldId id="328" r:id="rId32"/>
    <p:sldId id="315" r:id="rId33"/>
    <p:sldId id="310" r:id="rId34"/>
    <p:sldId id="311" r:id="rId35"/>
    <p:sldId id="312" r:id="rId36"/>
    <p:sldId id="313" r:id="rId37"/>
    <p:sldId id="316" r:id="rId38"/>
    <p:sldId id="341" r:id="rId39"/>
    <p:sldId id="342" r:id="rId40"/>
    <p:sldId id="343" r:id="rId41"/>
    <p:sldId id="344" r:id="rId42"/>
    <p:sldId id="329" r:id="rId43"/>
    <p:sldId id="330" r:id="rId44"/>
    <p:sldId id="331" r:id="rId45"/>
    <p:sldId id="333" r:id="rId46"/>
    <p:sldId id="334" r:id="rId47"/>
    <p:sldId id="345" r:id="rId48"/>
    <p:sldId id="335" r:id="rId49"/>
    <p:sldId id="346" r:id="rId50"/>
    <p:sldId id="340" r:id="rId51"/>
  </p:sldIdLst>
  <p:sldSz cx="12192000" cy="6858000"/>
  <p:notesSz cx="7010400" cy="92964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DACCORD" initials="C" lastIdx="17" clrIdx="0">
    <p:extLst>
      <p:ext uri="{19B8F6BF-5375-455C-9EA6-DF929625EA0E}">
        <p15:presenceInfo xmlns:p15="http://schemas.microsoft.com/office/powerpoint/2012/main" userId="CDACCORD" providerId="None"/>
      </p:ext>
    </p:extLst>
  </p:cmAuthor>
  <p:cmAuthor id="2" name="cdaccord@amaris.com" initials="c" lastIdx="1" clrIdx="1">
    <p:extLst>
      <p:ext uri="{19B8F6BF-5375-455C-9EA6-DF929625EA0E}">
        <p15:presenceInfo xmlns:p15="http://schemas.microsoft.com/office/powerpoint/2012/main" userId="cdaccord@amaris.com" providerId="None"/>
      </p:ext>
    </p:extLst>
  </p:cmAuthor>
  <p:cmAuthor id="3" name="hdavie@amaris.com" initials="h" lastIdx="7" clrIdx="2">
    <p:extLst>
      <p:ext uri="{19B8F6BF-5375-455C-9EA6-DF929625EA0E}">
        <p15:presenceInfo xmlns:p15="http://schemas.microsoft.com/office/powerpoint/2012/main" userId="hdavie@amari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4B4C"/>
    <a:srgbClr val="F69D4F"/>
    <a:srgbClr val="F3903B"/>
    <a:srgbClr val="EF7420"/>
    <a:srgbClr val="EF6722"/>
    <a:srgbClr val="F68220"/>
    <a:srgbClr val="333366"/>
    <a:srgbClr val="993365"/>
    <a:srgbClr val="009999"/>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780"/>
    <p:restoredTop sz="94691"/>
  </p:normalViewPr>
  <p:slideViewPr>
    <p:cSldViewPr snapToGrid="0" snapToObjects="1">
      <p:cViewPr varScale="1">
        <p:scale>
          <a:sx n="77" d="100"/>
          <a:sy n="77" d="100"/>
        </p:scale>
        <p:origin x="54" y="-1788"/>
      </p:cViewPr>
      <p:guideLst/>
    </p:cSldViewPr>
  </p:slideViewPr>
  <p:outlineViewPr>
    <p:cViewPr>
      <p:scale>
        <a:sx n="33" d="100"/>
        <a:sy n="33" d="100"/>
      </p:scale>
      <p:origin x="0" y="-27128"/>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fr-FR"/>
          </a:p>
        </p:txBody>
      </p:sp>
      <p:sp>
        <p:nvSpPr>
          <p:cNvPr id="3" name="Espace réservé de la date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C666C2B-6C68-8B46-AF6A-A24B1204BBB9}" type="datetimeFigureOut">
              <a:rPr lang="fr-FR" smtClean="0"/>
              <a:t>13/09/2018</a:t>
            </a:fld>
            <a:endParaRPr lang="fr-FR"/>
          </a:p>
        </p:txBody>
      </p:sp>
      <p:sp>
        <p:nvSpPr>
          <p:cNvPr id="4" name="Espace réservé de l’image des diapositives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fr-FR"/>
          </a:p>
        </p:txBody>
      </p:sp>
      <p:sp>
        <p:nvSpPr>
          <p:cNvPr id="5" name="Espace réservé des commentaire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6704C2B-16EC-B44F-8F3F-7D986774F788}" type="slidenum">
              <a:rPr lang="fr-FR" smtClean="0"/>
              <a:t>‹#›</a:t>
            </a:fld>
            <a:endParaRPr lang="fr-FR"/>
          </a:p>
        </p:txBody>
      </p:sp>
    </p:spTree>
    <p:extLst>
      <p:ext uri="{BB962C8B-B14F-4D97-AF65-F5344CB8AC3E}">
        <p14:creationId xmlns:p14="http://schemas.microsoft.com/office/powerpoint/2010/main" val="1095109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jp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White slide Logo">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xmlns="" id="{31D54B05-A244-47D2-BBE0-3C2564A320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4" name="Image 3">
            <a:extLst>
              <a:ext uri="{FF2B5EF4-FFF2-40B4-BE49-F238E27FC236}">
                <a16:creationId xmlns:a16="http://schemas.microsoft.com/office/drawing/2014/main" xmlns="" id="{0CCDAE3A-DB17-456E-9DE9-4753DF49053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67265" y="2375453"/>
            <a:ext cx="5747323" cy="1695522"/>
          </a:xfrm>
          <a:prstGeom prst="rect">
            <a:avLst/>
          </a:prstGeom>
        </p:spPr>
      </p:pic>
    </p:spTree>
    <p:extLst>
      <p:ext uri="{BB962C8B-B14F-4D97-AF65-F5344CB8AC3E}">
        <p14:creationId xmlns:p14="http://schemas.microsoft.com/office/powerpoint/2010/main" val="198492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blank" preserve="1">
  <p:cSld name="First slid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xmlns="" id="{90264297-B974-4EB0-956D-CB7571A852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8" cy="6858000"/>
          </a:xfrm>
          <a:prstGeom prst="rect">
            <a:avLst/>
          </a:prstGeom>
        </p:spPr>
      </p:pic>
      <p:pic>
        <p:nvPicPr>
          <p:cNvPr id="12" name="Image 11">
            <a:extLst>
              <a:ext uri="{FF2B5EF4-FFF2-40B4-BE49-F238E27FC236}">
                <a16:creationId xmlns:a16="http://schemas.microsoft.com/office/drawing/2014/main" xmlns="" id="{7A3C0398-6055-4CF0-A334-C1ECED99779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88770" y="6064684"/>
            <a:ext cx="1997610" cy="589317"/>
          </a:xfrm>
          <a:prstGeom prst="rect">
            <a:avLst/>
          </a:prstGeom>
        </p:spPr>
      </p:pic>
    </p:spTree>
    <p:extLst>
      <p:ext uri="{BB962C8B-B14F-4D97-AF65-F5344CB8AC3E}">
        <p14:creationId xmlns:p14="http://schemas.microsoft.com/office/powerpoint/2010/main" val="4794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Orange slide Big titl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xmlns="" id="{62FE9A0F-4489-4327-9485-803452DE1EB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re 13"/>
          <p:cNvSpPr>
            <a:spLocks noGrp="1"/>
          </p:cNvSpPr>
          <p:nvPr>
            <p:ph type="title"/>
          </p:nvPr>
        </p:nvSpPr>
        <p:spPr>
          <a:xfrm>
            <a:off x="6096000" y="1933983"/>
            <a:ext cx="5257799" cy="2990034"/>
          </a:xfrm>
        </p:spPr>
        <p:txBody>
          <a:bodyPr anchor="ctr" anchorCtr="0"/>
          <a:lstStyle>
            <a:lvl1pPr algn="r">
              <a:defRPr sz="5400">
                <a:solidFill>
                  <a:schemeClr val="bg1"/>
                </a:solidFill>
              </a:defRPr>
            </a:lvl1pPr>
          </a:lstStyle>
          <a:p>
            <a:r>
              <a:rPr lang="fr-FR" dirty="0" smtClean="0"/>
              <a:t>Cliquez et modifiez le titre</a:t>
            </a:r>
            <a:endParaRPr lang="fr-FR" dirty="0"/>
          </a:p>
        </p:txBody>
      </p:sp>
    </p:spTree>
    <p:extLst>
      <p:ext uri="{BB962C8B-B14F-4D97-AF65-F5344CB8AC3E}">
        <p14:creationId xmlns:p14="http://schemas.microsoft.com/office/powerpoint/2010/main" val="855197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558925" y="548640"/>
            <a:ext cx="4537075" cy="318052"/>
          </a:xfrm>
          <a:noFill/>
        </p:spPr>
        <p:txBody>
          <a:bodyPr vert="horz" lIns="0" tIns="0" rIns="0" bIns="0" rtlCol="0" anchor="t" anchorCtr="0">
            <a:noAutofit/>
          </a:bodyPr>
          <a:lstStyle>
            <a:lvl1pPr>
              <a:defRPr lang="fr-FR" sz="2400" cap="all" baseline="0" dirty="0"/>
            </a:lvl1pPr>
          </a:lstStyle>
          <a:p>
            <a:pPr lvl="0"/>
            <a:r>
              <a:rPr lang="fr-FR" dirty="0" err="1" smtClean="0"/>
              <a:t>Summary</a:t>
            </a:r>
            <a:endParaRPr lang="fr-FR" dirty="0"/>
          </a:p>
        </p:txBody>
      </p:sp>
      <p:sp>
        <p:nvSpPr>
          <p:cNvPr id="6" name="Espace réservé du numéro de diapositive 5"/>
          <p:cNvSpPr>
            <a:spLocks noGrp="1"/>
          </p:cNvSpPr>
          <p:nvPr>
            <p:ph type="sldNum" sz="quarter" idx="12"/>
          </p:nvPr>
        </p:nvSpPr>
        <p:spPr>
          <a:xfrm>
            <a:off x="11496674" y="6200775"/>
            <a:ext cx="695325" cy="311150"/>
          </a:xfrm>
          <a:prstGeom prst="rect">
            <a:avLst/>
          </a:prstGeom>
        </p:spPr>
        <p:txBody>
          <a:bodyPr/>
          <a:lstStyle/>
          <a:p>
            <a:fld id="{ACB37E8D-B5DE-A040-95BF-155BB46C1038}" type="slidenum">
              <a:rPr lang="fr-FR" smtClean="0"/>
              <a:t>‹#›</a:t>
            </a:fld>
            <a:endParaRPr lang="fr-FR" dirty="0"/>
          </a:p>
        </p:txBody>
      </p:sp>
      <p:sp>
        <p:nvSpPr>
          <p:cNvPr id="25" name="Espace réservé du texte 6"/>
          <p:cNvSpPr>
            <a:spLocks noGrp="1"/>
          </p:cNvSpPr>
          <p:nvPr>
            <p:ph type="body" sz="quarter" idx="30"/>
          </p:nvPr>
        </p:nvSpPr>
        <p:spPr>
          <a:xfrm>
            <a:off x="1558925" y="1555500"/>
            <a:ext cx="9793288" cy="1080000"/>
          </a:xfrm>
          <a:blipFill>
            <a:blip r:embed="rId2"/>
            <a:stretch>
              <a:fillRect/>
            </a:stretch>
          </a:blipFill>
        </p:spPr>
        <p:txBody>
          <a:bodyPr tIns="180000" anchor="t" anchorCtr="0"/>
          <a:lstStyle>
            <a:lvl1pPr marL="180975" indent="0">
              <a:buFont typeface="Arial" charset="0"/>
              <a:buNone/>
              <a:tabLst/>
              <a:defRPr sz="2800" b="1">
                <a:solidFill>
                  <a:srgbClr val="F58220"/>
                </a:solidFill>
              </a:defRPr>
            </a:lvl1pPr>
            <a:lvl2pPr marL="180975" indent="0">
              <a:buNone/>
              <a:tabLst/>
              <a:defRPr sz="2000"/>
            </a:lvl2pPr>
          </a:lstStyle>
          <a:p>
            <a:pPr lvl="0"/>
            <a:r>
              <a:rPr lang="fr-FR" dirty="0" smtClean="0"/>
              <a:t>Cliquez pour modifier les styles du texte du masque</a:t>
            </a:r>
          </a:p>
        </p:txBody>
      </p:sp>
      <p:sp>
        <p:nvSpPr>
          <p:cNvPr id="23" name="Espace réservé du texte 6"/>
          <p:cNvSpPr>
            <a:spLocks noGrp="1"/>
          </p:cNvSpPr>
          <p:nvPr>
            <p:ph type="body" sz="quarter" idx="28"/>
          </p:nvPr>
        </p:nvSpPr>
        <p:spPr>
          <a:xfrm>
            <a:off x="1558925" y="2186174"/>
            <a:ext cx="9793288" cy="273300"/>
          </a:xfrm>
          <a:noFill/>
        </p:spPr>
        <p:txBody>
          <a:bodyPr anchor="ctr" anchorCtr="0"/>
          <a:lstStyle>
            <a:lvl1pPr marL="180975" indent="0">
              <a:buFont typeface="Arial" charset="0"/>
              <a:buNone/>
              <a:tabLst/>
              <a:defRPr sz="2000" b="0">
                <a:solidFill>
                  <a:srgbClr val="4A4B4C"/>
                </a:solidFill>
              </a:defRPr>
            </a:lvl1pPr>
            <a:lvl2pPr marL="180975" indent="0">
              <a:buNone/>
              <a:tabLst/>
              <a:defRPr sz="2000" b="0">
                <a:solidFill>
                  <a:srgbClr val="4A4B4C"/>
                </a:solidFill>
              </a:defRPr>
            </a:lvl2pPr>
          </a:lstStyle>
          <a:p>
            <a:pPr lvl="0"/>
            <a:r>
              <a:rPr lang="fr-FR" dirty="0" smtClean="0"/>
              <a:t>Cliquez pour modifier les styles du texte du masque</a:t>
            </a:r>
          </a:p>
        </p:txBody>
      </p:sp>
      <p:sp>
        <p:nvSpPr>
          <p:cNvPr id="26" name="Espace réservé du texte 6"/>
          <p:cNvSpPr>
            <a:spLocks noGrp="1"/>
          </p:cNvSpPr>
          <p:nvPr>
            <p:ph type="body" sz="quarter" idx="31"/>
          </p:nvPr>
        </p:nvSpPr>
        <p:spPr>
          <a:xfrm>
            <a:off x="1558925" y="2889000"/>
            <a:ext cx="9793288" cy="1080000"/>
          </a:xfrm>
          <a:blipFill>
            <a:blip r:embed="rId2"/>
            <a:stretch>
              <a:fillRect/>
            </a:stretch>
          </a:blipFill>
        </p:spPr>
        <p:txBody>
          <a:bodyPr tIns="180000" anchor="t" anchorCtr="0"/>
          <a:lstStyle>
            <a:lvl1pPr marL="180975" indent="0">
              <a:buFont typeface="Arial" charset="0"/>
              <a:buNone/>
              <a:tabLst/>
              <a:defRPr sz="2800" b="1">
                <a:solidFill>
                  <a:srgbClr val="F58220"/>
                </a:solidFill>
              </a:defRPr>
            </a:lvl1pPr>
            <a:lvl2pPr marL="180975" indent="0">
              <a:buNone/>
              <a:tabLst/>
              <a:defRPr sz="2000"/>
            </a:lvl2pPr>
          </a:lstStyle>
          <a:p>
            <a:pPr lvl="0"/>
            <a:r>
              <a:rPr lang="fr-FR" dirty="0" smtClean="0"/>
              <a:t>Cliquez pour modifier les styles du texte du masque</a:t>
            </a:r>
          </a:p>
        </p:txBody>
      </p:sp>
      <p:sp>
        <p:nvSpPr>
          <p:cNvPr id="28" name="Espace réservé du texte 6"/>
          <p:cNvSpPr>
            <a:spLocks noGrp="1"/>
          </p:cNvSpPr>
          <p:nvPr>
            <p:ph type="body" sz="quarter" idx="32"/>
          </p:nvPr>
        </p:nvSpPr>
        <p:spPr>
          <a:xfrm>
            <a:off x="1558925" y="3519674"/>
            <a:ext cx="9793288" cy="273300"/>
          </a:xfrm>
          <a:noFill/>
        </p:spPr>
        <p:txBody>
          <a:bodyPr anchor="ctr" anchorCtr="0"/>
          <a:lstStyle>
            <a:lvl1pPr marL="180975" indent="0">
              <a:buFont typeface="Arial" charset="0"/>
              <a:buNone/>
              <a:tabLst/>
              <a:defRPr sz="2000" b="0">
                <a:solidFill>
                  <a:srgbClr val="4A4B4C"/>
                </a:solidFill>
              </a:defRPr>
            </a:lvl1pPr>
            <a:lvl2pPr marL="180975" indent="0">
              <a:buNone/>
              <a:tabLst/>
              <a:defRPr sz="2000" b="0">
                <a:solidFill>
                  <a:srgbClr val="4A4B4C"/>
                </a:solidFill>
              </a:defRPr>
            </a:lvl2pPr>
          </a:lstStyle>
          <a:p>
            <a:pPr lvl="0"/>
            <a:r>
              <a:rPr lang="fr-FR" dirty="0" smtClean="0"/>
              <a:t>Cliquez pour modifier les styles du texte du masque</a:t>
            </a:r>
          </a:p>
        </p:txBody>
      </p:sp>
      <p:sp>
        <p:nvSpPr>
          <p:cNvPr id="29" name="Espace réservé du texte 6"/>
          <p:cNvSpPr>
            <a:spLocks noGrp="1"/>
          </p:cNvSpPr>
          <p:nvPr>
            <p:ph type="body" sz="quarter" idx="33"/>
          </p:nvPr>
        </p:nvSpPr>
        <p:spPr>
          <a:xfrm>
            <a:off x="1558925" y="4222500"/>
            <a:ext cx="9793288" cy="1080000"/>
          </a:xfrm>
          <a:blipFill>
            <a:blip r:embed="rId2"/>
            <a:stretch>
              <a:fillRect/>
            </a:stretch>
          </a:blipFill>
        </p:spPr>
        <p:txBody>
          <a:bodyPr tIns="180000" anchor="t" anchorCtr="0"/>
          <a:lstStyle>
            <a:lvl1pPr marL="180975" indent="0">
              <a:buFont typeface="Arial" charset="0"/>
              <a:buNone/>
              <a:tabLst/>
              <a:defRPr sz="2800" b="1">
                <a:solidFill>
                  <a:srgbClr val="F58220"/>
                </a:solidFill>
              </a:defRPr>
            </a:lvl1pPr>
            <a:lvl2pPr marL="180975" indent="0">
              <a:buNone/>
              <a:tabLst/>
              <a:defRPr sz="2000"/>
            </a:lvl2pPr>
          </a:lstStyle>
          <a:p>
            <a:pPr lvl="0"/>
            <a:r>
              <a:rPr lang="fr-FR" dirty="0" smtClean="0"/>
              <a:t>Cliquez pour modifier les styles du texte du masque</a:t>
            </a:r>
          </a:p>
        </p:txBody>
      </p:sp>
      <p:sp>
        <p:nvSpPr>
          <p:cNvPr id="34" name="Espace réservé du texte 6"/>
          <p:cNvSpPr>
            <a:spLocks noGrp="1"/>
          </p:cNvSpPr>
          <p:nvPr>
            <p:ph type="body" sz="quarter" idx="34"/>
          </p:nvPr>
        </p:nvSpPr>
        <p:spPr>
          <a:xfrm>
            <a:off x="1558925" y="4853174"/>
            <a:ext cx="9793288" cy="273300"/>
          </a:xfrm>
          <a:noFill/>
        </p:spPr>
        <p:txBody>
          <a:bodyPr anchor="ctr" anchorCtr="0"/>
          <a:lstStyle>
            <a:lvl1pPr marL="180975" indent="0">
              <a:buFont typeface="Arial" charset="0"/>
              <a:buNone/>
              <a:tabLst/>
              <a:defRPr sz="2000" b="0">
                <a:solidFill>
                  <a:srgbClr val="4A4B4C"/>
                </a:solidFill>
              </a:defRPr>
            </a:lvl1pPr>
            <a:lvl2pPr marL="180975" indent="0">
              <a:buNone/>
              <a:tabLst/>
              <a:defRPr sz="2000" b="0">
                <a:solidFill>
                  <a:srgbClr val="4A4B4C"/>
                </a:solidFill>
              </a:defRPr>
            </a:lvl2pPr>
          </a:lstStyle>
          <a:p>
            <a:pPr lvl="0"/>
            <a:r>
              <a:rPr lang="fr-FR" dirty="0" smtClean="0"/>
              <a:t>Cliquez pour modifier les styles du texte du masque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277" userDrawn="1">
          <p15:clr>
            <a:srgbClr val="FBAE40"/>
          </p15:clr>
        </p15:guide>
        <p15:guide id="2" orient="horz" pos="1507"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Text">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b="1">
                <a:solidFill>
                  <a:srgbClr val="F58220"/>
                </a:solidFill>
              </a:defRPr>
            </a:lvl1pPr>
          </a:lstStyle>
          <a:p>
            <a:r>
              <a:rPr lang="fr-FR" dirty="0" smtClean="0"/>
              <a:t>Cliquez et modifiez le titre</a:t>
            </a:r>
            <a:endParaRPr lang="fr-FR" dirty="0"/>
          </a:p>
        </p:txBody>
      </p:sp>
      <p:sp>
        <p:nvSpPr>
          <p:cNvPr id="3" name="Espace réservé du contenu 2"/>
          <p:cNvSpPr>
            <a:spLocks noGrp="1"/>
          </p:cNvSpPr>
          <p:nvPr>
            <p:ph idx="1"/>
          </p:nvPr>
        </p:nvSpPr>
        <p:spPr>
          <a:xfrm>
            <a:off x="1558924" y="1557338"/>
            <a:ext cx="9794875" cy="4535487"/>
          </a:xfrm>
        </p:spPr>
        <p:txBody>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6" name="Espace réservé du numéro de diapositive 5"/>
          <p:cNvSpPr>
            <a:spLocks noGrp="1"/>
          </p:cNvSpPr>
          <p:nvPr>
            <p:ph type="sldNum" sz="quarter" idx="12"/>
          </p:nvPr>
        </p:nvSpPr>
        <p:spPr>
          <a:xfrm>
            <a:off x="11496674" y="6200775"/>
            <a:ext cx="695325" cy="311150"/>
          </a:xfrm>
          <a:prstGeom prst="rect">
            <a:avLst/>
          </a:prstGeom>
        </p:spPr>
        <p:txBody>
          <a:bodyPr/>
          <a:lstStyle/>
          <a:p>
            <a:fld id="{ACB37E8D-B5DE-A040-95BF-155BB46C1038}" type="slidenum">
              <a:rPr lang="fr-FR" smtClean="0"/>
              <a:t>‹#›</a:t>
            </a:fld>
            <a:endParaRPr lang="fr-FR"/>
          </a:p>
        </p:txBody>
      </p:sp>
    </p:spTree>
    <p:extLst>
      <p:ext uri="{BB962C8B-B14F-4D97-AF65-F5344CB8AC3E}">
        <p14:creationId xmlns:p14="http://schemas.microsoft.com/office/powerpoint/2010/main" val="200652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Text No bullet pt">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b="1">
                <a:solidFill>
                  <a:srgbClr val="F58220"/>
                </a:solidFill>
              </a:defRPr>
            </a:lvl1pPr>
          </a:lstStyle>
          <a:p>
            <a:r>
              <a:rPr lang="fr-FR" dirty="0" smtClean="0"/>
              <a:t>Cliquez et modifiez le titre</a:t>
            </a:r>
            <a:endParaRPr lang="fr-FR" dirty="0"/>
          </a:p>
        </p:txBody>
      </p:sp>
      <p:sp>
        <p:nvSpPr>
          <p:cNvPr id="3" name="Espace réservé du contenu 2"/>
          <p:cNvSpPr>
            <a:spLocks noGrp="1"/>
          </p:cNvSpPr>
          <p:nvPr>
            <p:ph idx="1"/>
          </p:nvPr>
        </p:nvSpPr>
        <p:spPr>
          <a:xfrm>
            <a:off x="1558925" y="1557338"/>
            <a:ext cx="4537076" cy="4535487"/>
          </a:xfrm>
        </p:spPr>
        <p:txBody>
          <a:bodyPr/>
          <a:lstStyle>
            <a:lvl1pPr marL="0" indent="0">
              <a:buFont typeface="Arial" charset="0"/>
              <a:buNone/>
              <a:defRPr sz="1800"/>
            </a:lvl1pPr>
            <a:lvl2pPr marL="400050" indent="0">
              <a:buNone/>
              <a:defRPr/>
            </a:lvl2pPr>
            <a:lvl3pPr marL="585788" indent="0">
              <a:buNone/>
              <a:defRPr/>
            </a:lvl3pPr>
            <a:lvl4pPr marL="715963" indent="0">
              <a:buNone/>
              <a:defRPr/>
            </a:lvl4pPr>
            <a:lvl5pPr marL="889000" indent="0">
              <a:buNone/>
              <a:defRPr/>
            </a:lvl5pPr>
          </a:lstStyle>
          <a:p>
            <a:pPr lvl="0"/>
            <a:r>
              <a:rPr lang="fr-FR" dirty="0" smtClean="0"/>
              <a:t>Cliquez pour modifier les styles du texte du masque</a:t>
            </a:r>
            <a:endParaRPr lang="fr-FR" dirty="0"/>
          </a:p>
        </p:txBody>
      </p:sp>
      <p:sp>
        <p:nvSpPr>
          <p:cNvPr id="6" name="Espace réservé du numéro de diapositive 5"/>
          <p:cNvSpPr>
            <a:spLocks noGrp="1"/>
          </p:cNvSpPr>
          <p:nvPr>
            <p:ph type="sldNum" sz="quarter" idx="12"/>
          </p:nvPr>
        </p:nvSpPr>
        <p:spPr>
          <a:xfrm>
            <a:off x="11496674" y="6200775"/>
            <a:ext cx="695325" cy="311150"/>
          </a:xfrm>
          <a:prstGeom prst="rect">
            <a:avLst/>
          </a:prstGeom>
        </p:spPr>
        <p:txBody>
          <a:bodyPr/>
          <a:lstStyle/>
          <a:p>
            <a:fld id="{ACB37E8D-B5DE-A040-95BF-155BB46C1038}" type="slidenum">
              <a:rPr lang="fr-FR" smtClean="0"/>
              <a:t>‹#›</a:t>
            </a:fld>
            <a:endParaRPr lang="fr-FR"/>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itle Text 2 column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rgbClr val="F58220"/>
                </a:solidFill>
              </a:defRPr>
            </a:lvl1pPr>
          </a:lstStyle>
          <a:p>
            <a:r>
              <a:rPr lang="fr-FR" dirty="0" smtClean="0"/>
              <a:t>Cliquez et modifiez le titre</a:t>
            </a:r>
            <a:endParaRPr lang="fr-FR" dirty="0"/>
          </a:p>
        </p:txBody>
      </p:sp>
      <p:sp>
        <p:nvSpPr>
          <p:cNvPr id="3" name="Espace réservé du contenu 2"/>
          <p:cNvSpPr>
            <a:spLocks noGrp="1"/>
          </p:cNvSpPr>
          <p:nvPr>
            <p:ph sz="half" idx="1"/>
          </p:nvPr>
        </p:nvSpPr>
        <p:spPr>
          <a:xfrm>
            <a:off x="1558924" y="1825625"/>
            <a:ext cx="4788000" cy="4267200"/>
          </a:xfrm>
        </p:spPr>
        <p:txBody>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u contenu 3"/>
          <p:cNvSpPr>
            <a:spLocks noGrp="1"/>
          </p:cNvSpPr>
          <p:nvPr>
            <p:ph sz="half" idx="2"/>
          </p:nvPr>
        </p:nvSpPr>
        <p:spPr>
          <a:xfrm>
            <a:off x="6565799" y="1825625"/>
            <a:ext cx="4788000" cy="4267200"/>
          </a:xfrm>
        </p:spPr>
        <p:txBody>
          <a:bodyPr/>
          <a:lstStyle/>
          <a:p>
            <a:pPr lvl="0"/>
            <a:r>
              <a:rPr lang="fr-FR"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7" name="Espace réservé du numéro de diapositive 6"/>
          <p:cNvSpPr>
            <a:spLocks noGrp="1"/>
          </p:cNvSpPr>
          <p:nvPr>
            <p:ph type="sldNum" sz="quarter" idx="12"/>
          </p:nvPr>
        </p:nvSpPr>
        <p:spPr>
          <a:xfrm>
            <a:off x="11496674" y="6200775"/>
            <a:ext cx="695325" cy="311150"/>
          </a:xfrm>
          <a:prstGeom prst="rect">
            <a:avLst/>
          </a:prstGeom>
        </p:spPr>
        <p:txBody>
          <a:bodyPr/>
          <a:lstStyle/>
          <a:p>
            <a:fld id="{ACB37E8D-B5DE-A040-95BF-155BB46C1038}" type="slidenum">
              <a:rPr lang="fr-FR" smtClean="0"/>
              <a:t>‹#›</a:t>
            </a:fld>
            <a:endParaRPr lang="fr-FR"/>
          </a:p>
        </p:txBody>
      </p:sp>
    </p:spTree>
    <p:extLst>
      <p:ext uri="{BB962C8B-B14F-4D97-AF65-F5344CB8AC3E}">
        <p14:creationId xmlns:p14="http://schemas.microsoft.com/office/powerpoint/2010/main" val="1542869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Text 3 column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b="1">
                <a:solidFill>
                  <a:srgbClr val="F58220"/>
                </a:solidFill>
              </a:defRPr>
            </a:lvl1pPr>
          </a:lstStyle>
          <a:p>
            <a:r>
              <a:rPr lang="fr-FR" dirty="0" smtClean="0"/>
              <a:t>Cliquez et modifiez le titre</a:t>
            </a:r>
            <a:endParaRPr lang="fr-FR" dirty="0"/>
          </a:p>
        </p:txBody>
      </p:sp>
      <p:sp>
        <p:nvSpPr>
          <p:cNvPr id="6" name="Espace réservé du numéro de diapositive 5"/>
          <p:cNvSpPr>
            <a:spLocks noGrp="1"/>
          </p:cNvSpPr>
          <p:nvPr>
            <p:ph type="sldNum" sz="quarter" idx="12"/>
          </p:nvPr>
        </p:nvSpPr>
        <p:spPr>
          <a:xfrm>
            <a:off x="11496674" y="6200775"/>
            <a:ext cx="695325" cy="311150"/>
          </a:xfrm>
          <a:prstGeom prst="rect">
            <a:avLst/>
          </a:prstGeom>
        </p:spPr>
        <p:txBody>
          <a:bodyPr/>
          <a:lstStyle/>
          <a:p>
            <a:fld id="{ACB37E8D-B5DE-A040-95BF-155BB46C1038}" type="slidenum">
              <a:rPr lang="fr-FR" smtClean="0"/>
              <a:t>‹#›</a:t>
            </a:fld>
            <a:endParaRPr lang="fr-FR"/>
          </a:p>
        </p:txBody>
      </p:sp>
      <p:sp>
        <p:nvSpPr>
          <p:cNvPr id="7" name="Espace réservé du texte 6"/>
          <p:cNvSpPr>
            <a:spLocks noGrp="1"/>
          </p:cNvSpPr>
          <p:nvPr>
            <p:ph type="body" sz="quarter" idx="13"/>
          </p:nvPr>
        </p:nvSpPr>
        <p:spPr>
          <a:xfrm>
            <a:off x="1558923" y="1557338"/>
            <a:ext cx="3135721" cy="4535487"/>
          </a:xfrm>
        </p:spPr>
        <p:txBody>
          <a:bodyPr/>
          <a:lstStyle>
            <a:lvl1pPr marL="180975" indent="-169863">
              <a:buClr>
                <a:schemeClr val="bg1">
                  <a:lumMod val="85000"/>
                </a:schemeClr>
              </a:buClr>
              <a:buFont typeface=".AppleSystemUIFont" charset="-120"/>
              <a:buChar char="•"/>
              <a:tabLst/>
              <a:defRPr sz="1600" b="1"/>
            </a:lvl1pPr>
            <a:lvl2pPr marL="180975" indent="-169863">
              <a:buClr>
                <a:schemeClr val="bg1">
                  <a:lumMod val="85000"/>
                </a:schemeClr>
              </a:buClr>
              <a:buFont typeface=".AppleSystemUIFont" charset="-120"/>
              <a:buChar char="•"/>
              <a:tabLst/>
              <a:defRPr sz="1600"/>
            </a:lvl2pPr>
            <a:lvl3pPr marL="585788" indent="0">
              <a:buNone/>
              <a:defRPr sz="1400"/>
            </a:lvl3pPr>
            <a:lvl4pPr marL="715963" indent="0">
              <a:buNone/>
              <a:defRPr sz="1400"/>
            </a:lvl4pPr>
            <a:lvl5pPr marL="889000" indent="0">
              <a:buNone/>
              <a:defRPr sz="1400"/>
            </a:lvl5pPr>
          </a:lstStyle>
          <a:p>
            <a:pPr lvl="0"/>
            <a:r>
              <a:rPr lang="fr-FR" dirty="0" smtClean="0"/>
              <a:t>Cliquez pour modifier les styles du texte du masque</a:t>
            </a:r>
          </a:p>
          <a:p>
            <a:pPr lvl="1"/>
            <a:r>
              <a:rPr lang="fr-FR" dirty="0" smtClean="0"/>
              <a:t>Deuxième niveau</a:t>
            </a:r>
            <a:endParaRPr lang="fr-FR" dirty="0"/>
          </a:p>
        </p:txBody>
      </p:sp>
      <p:sp>
        <p:nvSpPr>
          <p:cNvPr id="8" name="Espace réservé du texte 6"/>
          <p:cNvSpPr>
            <a:spLocks noGrp="1"/>
          </p:cNvSpPr>
          <p:nvPr>
            <p:ph type="body" sz="quarter" idx="14"/>
          </p:nvPr>
        </p:nvSpPr>
        <p:spPr>
          <a:xfrm>
            <a:off x="4887708" y="1557338"/>
            <a:ext cx="3135721" cy="4535487"/>
          </a:xfrm>
        </p:spPr>
        <p:txBody>
          <a:bodyPr/>
          <a:lstStyle>
            <a:lvl1pPr marL="180975" indent="-169863">
              <a:buClr>
                <a:schemeClr val="bg1">
                  <a:lumMod val="85000"/>
                </a:schemeClr>
              </a:buClr>
              <a:buFont typeface=".AppleSystemUIFont" charset="-120"/>
              <a:buChar char="•"/>
              <a:tabLst/>
              <a:defRPr sz="1600" b="1"/>
            </a:lvl1pPr>
            <a:lvl2pPr marL="180975" indent="-169863">
              <a:buClr>
                <a:schemeClr val="bg1">
                  <a:lumMod val="85000"/>
                </a:schemeClr>
              </a:buClr>
              <a:buFont typeface=".AppleSystemUIFont" charset="-120"/>
              <a:buChar char="•"/>
              <a:tabLst/>
              <a:defRPr sz="1600"/>
            </a:lvl2pPr>
            <a:lvl3pPr marL="585788" indent="0">
              <a:buNone/>
              <a:defRPr sz="1400"/>
            </a:lvl3pPr>
            <a:lvl4pPr marL="715963" indent="0">
              <a:buNone/>
              <a:defRPr sz="1400"/>
            </a:lvl4pPr>
            <a:lvl5pPr marL="889000" indent="0">
              <a:buNone/>
              <a:defRPr sz="1400"/>
            </a:lvl5pPr>
          </a:lstStyle>
          <a:p>
            <a:pPr lvl="0"/>
            <a:r>
              <a:rPr lang="fr-FR" dirty="0" smtClean="0"/>
              <a:t>Cliquez pour modifier les styles du texte du masque</a:t>
            </a:r>
          </a:p>
          <a:p>
            <a:pPr lvl="1"/>
            <a:r>
              <a:rPr lang="fr-FR" dirty="0" smtClean="0"/>
              <a:t>Deuxième niveau</a:t>
            </a:r>
            <a:endParaRPr lang="fr-FR" dirty="0"/>
          </a:p>
        </p:txBody>
      </p:sp>
      <p:sp>
        <p:nvSpPr>
          <p:cNvPr id="9" name="Espace réservé du texte 6"/>
          <p:cNvSpPr>
            <a:spLocks noGrp="1"/>
          </p:cNvSpPr>
          <p:nvPr>
            <p:ph type="body" sz="quarter" idx="15"/>
          </p:nvPr>
        </p:nvSpPr>
        <p:spPr>
          <a:xfrm>
            <a:off x="8216492" y="1557338"/>
            <a:ext cx="3135721" cy="4535487"/>
          </a:xfrm>
        </p:spPr>
        <p:txBody>
          <a:bodyPr/>
          <a:lstStyle>
            <a:lvl1pPr marL="180975" indent="-169863">
              <a:buClr>
                <a:schemeClr val="bg1">
                  <a:lumMod val="85000"/>
                </a:schemeClr>
              </a:buClr>
              <a:buFont typeface=".AppleSystemUIFont" charset="-120"/>
              <a:buChar char="•"/>
              <a:tabLst/>
              <a:defRPr sz="1600" b="1"/>
            </a:lvl1pPr>
            <a:lvl2pPr marL="180975" indent="-169863">
              <a:buClr>
                <a:schemeClr val="bg1">
                  <a:lumMod val="85000"/>
                </a:schemeClr>
              </a:buClr>
              <a:buFont typeface=".AppleSystemUIFont" charset="-120"/>
              <a:buChar char="•"/>
              <a:tabLst/>
              <a:defRPr sz="1600"/>
            </a:lvl2pPr>
            <a:lvl3pPr marL="585788" indent="0">
              <a:buNone/>
              <a:defRPr sz="1400"/>
            </a:lvl3pPr>
            <a:lvl4pPr marL="715963" indent="0">
              <a:buNone/>
              <a:defRPr sz="1400"/>
            </a:lvl4pPr>
            <a:lvl5pPr marL="889000" indent="0">
              <a:buNone/>
              <a:defRPr sz="1400"/>
            </a:lvl5pPr>
          </a:lstStyle>
          <a:p>
            <a:pPr lvl="0"/>
            <a:r>
              <a:rPr lang="fr-FR" dirty="0" smtClean="0"/>
              <a:t>Cliquez pour modifier les styles du texte du masque</a:t>
            </a:r>
          </a:p>
          <a:p>
            <a:pPr lvl="1"/>
            <a:r>
              <a:rPr lang="fr-FR" dirty="0" smtClean="0"/>
              <a:t>Deuxième niveau</a:t>
            </a:r>
            <a:endParaRPr lang="fr-FR"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Text 4 column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b="1">
                <a:solidFill>
                  <a:srgbClr val="F58220"/>
                </a:solidFill>
              </a:defRPr>
            </a:lvl1pPr>
          </a:lstStyle>
          <a:p>
            <a:r>
              <a:rPr lang="fr-FR" dirty="0" smtClean="0"/>
              <a:t>Cliquez et modifiez le titre</a:t>
            </a:r>
            <a:endParaRPr lang="fr-FR" dirty="0"/>
          </a:p>
        </p:txBody>
      </p:sp>
      <p:sp>
        <p:nvSpPr>
          <p:cNvPr id="3" name="Espace réservé du contenu 2"/>
          <p:cNvSpPr>
            <a:spLocks noGrp="1"/>
          </p:cNvSpPr>
          <p:nvPr>
            <p:ph idx="1"/>
          </p:nvPr>
        </p:nvSpPr>
        <p:spPr>
          <a:xfrm>
            <a:off x="1558924" y="1557338"/>
            <a:ext cx="9793289" cy="1871662"/>
          </a:xfrm>
        </p:spPr>
        <p:txBody>
          <a:bodyPr/>
          <a:lstStyle>
            <a:lvl1pPr marL="0" indent="0">
              <a:buFont typeface="Arial" charset="0"/>
              <a:buNone/>
              <a:defRPr/>
            </a:lvl1pPr>
            <a:lvl2pPr marL="400050" indent="0">
              <a:buNone/>
              <a:defRPr/>
            </a:lvl2pPr>
            <a:lvl3pPr marL="585788" indent="0">
              <a:buNone/>
              <a:defRPr/>
            </a:lvl3pPr>
            <a:lvl4pPr marL="715963" indent="0">
              <a:buNone/>
              <a:defRPr/>
            </a:lvl4pPr>
            <a:lvl5pPr marL="889000" indent="0">
              <a:buNone/>
              <a:defRPr/>
            </a:lvl5pPr>
          </a:lstStyle>
          <a:p>
            <a:pPr lvl="0"/>
            <a:r>
              <a:rPr lang="fr-FR" dirty="0" smtClean="0"/>
              <a:t>Cliquez pour modifier les styles du texte du masque</a:t>
            </a:r>
            <a:endParaRPr lang="fr-FR" dirty="0"/>
          </a:p>
        </p:txBody>
      </p:sp>
      <p:sp>
        <p:nvSpPr>
          <p:cNvPr id="6" name="Espace réservé du numéro de diapositive 5"/>
          <p:cNvSpPr>
            <a:spLocks noGrp="1"/>
          </p:cNvSpPr>
          <p:nvPr>
            <p:ph type="sldNum" sz="quarter" idx="12"/>
          </p:nvPr>
        </p:nvSpPr>
        <p:spPr>
          <a:xfrm>
            <a:off x="11496674" y="6200775"/>
            <a:ext cx="695325" cy="311150"/>
          </a:xfrm>
          <a:prstGeom prst="rect">
            <a:avLst/>
          </a:prstGeom>
        </p:spPr>
        <p:txBody>
          <a:bodyPr/>
          <a:lstStyle/>
          <a:p>
            <a:fld id="{ACB37E8D-B5DE-A040-95BF-155BB46C1038}" type="slidenum">
              <a:rPr lang="fr-FR" smtClean="0"/>
              <a:t>‹#›</a:t>
            </a:fld>
            <a:endParaRPr lang="fr-FR"/>
          </a:p>
        </p:txBody>
      </p:sp>
      <p:sp>
        <p:nvSpPr>
          <p:cNvPr id="7" name="Espace réservé du texte 6"/>
          <p:cNvSpPr>
            <a:spLocks noGrp="1"/>
          </p:cNvSpPr>
          <p:nvPr>
            <p:ph type="body" sz="quarter" idx="13"/>
          </p:nvPr>
        </p:nvSpPr>
        <p:spPr>
          <a:xfrm>
            <a:off x="1558924" y="3690937"/>
            <a:ext cx="2068687" cy="2401888"/>
          </a:xfrm>
        </p:spPr>
        <p:txBody>
          <a:bodyPr/>
          <a:lstStyle>
            <a:lvl1pPr marL="0" indent="0">
              <a:buFont typeface="Arial" charset="0"/>
              <a:buNone/>
              <a:defRPr sz="1600"/>
            </a:lvl1pPr>
            <a:lvl2pPr marL="11113" indent="0">
              <a:buNone/>
              <a:tabLst/>
              <a:defRPr sz="1200"/>
            </a:lvl2pPr>
            <a:lvl3pPr marL="585788" indent="0">
              <a:buNone/>
              <a:defRPr sz="1400"/>
            </a:lvl3pPr>
            <a:lvl4pPr marL="715963" indent="0">
              <a:buNone/>
              <a:defRPr sz="1400"/>
            </a:lvl4pPr>
            <a:lvl5pPr marL="889000" indent="0">
              <a:buNone/>
              <a:defRPr sz="1400"/>
            </a:lvl5pPr>
          </a:lstStyle>
          <a:p>
            <a:pPr lvl="0"/>
            <a:r>
              <a:rPr lang="fr-FR" dirty="0" smtClean="0"/>
              <a:t>Cliquez pour modifier les styles du texte du masque</a:t>
            </a:r>
          </a:p>
          <a:p>
            <a:pPr lvl="1"/>
            <a:r>
              <a:rPr lang="fr-FR" dirty="0" smtClean="0"/>
              <a:t>Deuxième niveau</a:t>
            </a:r>
            <a:endParaRPr lang="fr-FR" dirty="0"/>
          </a:p>
        </p:txBody>
      </p:sp>
      <p:sp>
        <p:nvSpPr>
          <p:cNvPr id="8" name="Espace réservé du texte 6"/>
          <p:cNvSpPr>
            <a:spLocks noGrp="1"/>
          </p:cNvSpPr>
          <p:nvPr>
            <p:ph type="body" sz="quarter" idx="14"/>
          </p:nvPr>
        </p:nvSpPr>
        <p:spPr>
          <a:xfrm>
            <a:off x="4133791" y="3690937"/>
            <a:ext cx="2068687" cy="2401888"/>
          </a:xfrm>
        </p:spPr>
        <p:txBody>
          <a:bodyPr/>
          <a:lstStyle>
            <a:lvl1pPr marL="0" indent="0">
              <a:buFont typeface="Arial" charset="0"/>
              <a:buNone/>
              <a:defRPr sz="1600"/>
            </a:lvl1pPr>
            <a:lvl2pPr marL="11113" indent="0">
              <a:buNone/>
              <a:tabLst/>
              <a:defRPr sz="1200"/>
            </a:lvl2pPr>
            <a:lvl3pPr marL="585788" indent="0">
              <a:buNone/>
              <a:defRPr sz="1400"/>
            </a:lvl3pPr>
            <a:lvl4pPr marL="715963" indent="0">
              <a:buNone/>
              <a:defRPr sz="1400"/>
            </a:lvl4pPr>
            <a:lvl5pPr marL="889000" indent="0">
              <a:buNone/>
              <a:defRPr sz="1400"/>
            </a:lvl5pPr>
          </a:lstStyle>
          <a:p>
            <a:pPr lvl="0"/>
            <a:r>
              <a:rPr lang="fr-FR" dirty="0" smtClean="0"/>
              <a:t>Cliquez pour modifier les styles du texte du masque</a:t>
            </a:r>
          </a:p>
          <a:p>
            <a:pPr lvl="1"/>
            <a:r>
              <a:rPr lang="fr-FR" dirty="0" smtClean="0"/>
              <a:t>Deuxième niveau</a:t>
            </a:r>
            <a:endParaRPr lang="fr-FR" dirty="0"/>
          </a:p>
        </p:txBody>
      </p:sp>
      <p:sp>
        <p:nvSpPr>
          <p:cNvPr id="9" name="Espace réservé du texte 6"/>
          <p:cNvSpPr>
            <a:spLocks noGrp="1"/>
          </p:cNvSpPr>
          <p:nvPr>
            <p:ph type="body" sz="quarter" idx="15"/>
          </p:nvPr>
        </p:nvSpPr>
        <p:spPr>
          <a:xfrm>
            <a:off x="6708658" y="3690937"/>
            <a:ext cx="2068687" cy="2401888"/>
          </a:xfrm>
        </p:spPr>
        <p:txBody>
          <a:bodyPr/>
          <a:lstStyle>
            <a:lvl1pPr marL="0" indent="0">
              <a:buFont typeface="Arial" charset="0"/>
              <a:buNone/>
              <a:defRPr sz="1600"/>
            </a:lvl1pPr>
            <a:lvl2pPr marL="11113" indent="0">
              <a:buNone/>
              <a:tabLst/>
              <a:defRPr sz="1200"/>
            </a:lvl2pPr>
            <a:lvl3pPr marL="585788" indent="0">
              <a:buNone/>
              <a:defRPr sz="1400"/>
            </a:lvl3pPr>
            <a:lvl4pPr marL="715963" indent="0">
              <a:buNone/>
              <a:defRPr sz="1400"/>
            </a:lvl4pPr>
            <a:lvl5pPr marL="889000" indent="0">
              <a:buNone/>
              <a:defRPr sz="1400"/>
            </a:lvl5pPr>
          </a:lstStyle>
          <a:p>
            <a:pPr lvl="0"/>
            <a:r>
              <a:rPr lang="fr-FR" dirty="0" smtClean="0"/>
              <a:t>Cliquez pour modifier les styles du texte du masque</a:t>
            </a:r>
          </a:p>
          <a:p>
            <a:pPr lvl="1"/>
            <a:r>
              <a:rPr lang="fr-FR" dirty="0" smtClean="0"/>
              <a:t>Deuxième niveau</a:t>
            </a:r>
            <a:endParaRPr lang="fr-FR" dirty="0"/>
          </a:p>
        </p:txBody>
      </p:sp>
      <p:sp>
        <p:nvSpPr>
          <p:cNvPr id="10" name="Espace réservé du texte 6"/>
          <p:cNvSpPr>
            <a:spLocks noGrp="1"/>
          </p:cNvSpPr>
          <p:nvPr>
            <p:ph type="body" sz="quarter" idx="16"/>
          </p:nvPr>
        </p:nvSpPr>
        <p:spPr>
          <a:xfrm>
            <a:off x="9283526" y="3690937"/>
            <a:ext cx="2068687" cy="2401888"/>
          </a:xfrm>
        </p:spPr>
        <p:txBody>
          <a:bodyPr/>
          <a:lstStyle>
            <a:lvl1pPr marL="0" indent="0">
              <a:buFont typeface="Arial" charset="0"/>
              <a:buNone/>
              <a:defRPr sz="1600"/>
            </a:lvl1pPr>
            <a:lvl2pPr marL="11113" indent="0">
              <a:buNone/>
              <a:tabLst/>
              <a:defRPr sz="1200"/>
            </a:lvl2pPr>
            <a:lvl3pPr marL="585788" indent="0">
              <a:buNone/>
              <a:defRPr sz="1400"/>
            </a:lvl3pPr>
            <a:lvl4pPr marL="715963" indent="0">
              <a:buNone/>
              <a:defRPr sz="1400"/>
            </a:lvl4pPr>
            <a:lvl5pPr marL="889000" indent="0">
              <a:buNone/>
              <a:defRPr sz="1400"/>
            </a:lvl5pPr>
          </a:lstStyle>
          <a:p>
            <a:pPr lvl="0"/>
            <a:r>
              <a:rPr lang="fr-FR" dirty="0" smtClean="0"/>
              <a:t>Cliquez pour modifier les styles du texte du masque</a:t>
            </a:r>
          </a:p>
          <a:p>
            <a:pPr lvl="1"/>
            <a:r>
              <a:rPr lang="fr-FR" dirty="0" smtClean="0"/>
              <a:t>Deuxième niveau</a:t>
            </a:r>
            <a:endParaRPr lang="fr-FR"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usiness chart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b="1">
                <a:solidFill>
                  <a:srgbClr val="F58220"/>
                </a:solidFill>
              </a:defRPr>
            </a:lvl1pPr>
          </a:lstStyle>
          <a:p>
            <a:r>
              <a:rPr lang="fr-FR" dirty="0" smtClean="0"/>
              <a:t>Cliquez et modifiez le titre</a:t>
            </a:r>
            <a:endParaRPr lang="fr-FR" dirty="0"/>
          </a:p>
        </p:txBody>
      </p:sp>
      <p:sp>
        <p:nvSpPr>
          <p:cNvPr id="3" name="Espace réservé du contenu 2"/>
          <p:cNvSpPr>
            <a:spLocks noGrp="1"/>
          </p:cNvSpPr>
          <p:nvPr>
            <p:ph idx="1"/>
          </p:nvPr>
        </p:nvSpPr>
        <p:spPr>
          <a:xfrm>
            <a:off x="1558924" y="1557338"/>
            <a:ext cx="2923866" cy="4535487"/>
          </a:xfrm>
        </p:spPr>
        <p:txBody>
          <a:bodyPr/>
          <a:lstStyle>
            <a:lvl1pPr marL="177800" indent="-177800">
              <a:tabLst/>
              <a:defRPr sz="1400"/>
            </a:lvl1pPr>
            <a:lvl2pPr>
              <a:defRPr sz="1400"/>
            </a:lvl2pPr>
            <a:lvl3pPr>
              <a:defRPr sz="1400"/>
            </a:lvl3pPr>
            <a:lvl4pPr>
              <a:defRPr sz="1400"/>
            </a:lvl4pPr>
            <a:lvl5pPr>
              <a:defRPr sz="1400"/>
            </a:lvl5pPr>
          </a:lstStyle>
          <a:p>
            <a:pPr lvl="0"/>
            <a:r>
              <a:rPr lang="fr-FR" dirty="0" smtClean="0"/>
              <a:t>Cliquez pour modifier les styles du texte </a:t>
            </a:r>
            <a:r>
              <a:rPr lang="fr-FR" smtClean="0"/>
              <a:t>du masque</a:t>
            </a:r>
            <a:endParaRPr lang="fr-FR" dirty="0"/>
          </a:p>
        </p:txBody>
      </p:sp>
      <p:sp>
        <p:nvSpPr>
          <p:cNvPr id="6" name="Espace réservé du numéro de diapositive 5"/>
          <p:cNvSpPr>
            <a:spLocks noGrp="1"/>
          </p:cNvSpPr>
          <p:nvPr>
            <p:ph type="sldNum" sz="quarter" idx="12"/>
          </p:nvPr>
        </p:nvSpPr>
        <p:spPr>
          <a:xfrm>
            <a:off x="11496674" y="6200775"/>
            <a:ext cx="695325" cy="311150"/>
          </a:xfrm>
          <a:prstGeom prst="rect">
            <a:avLst/>
          </a:prstGeom>
        </p:spPr>
        <p:txBody>
          <a:bodyPr/>
          <a:lstStyle/>
          <a:p>
            <a:fld id="{ACB37E8D-B5DE-A040-95BF-155BB46C1038}" type="slidenum">
              <a:rPr lang="fr-FR" smtClean="0"/>
              <a:t>‹#›</a:t>
            </a:fld>
            <a:endParaRPr lang="fr-FR"/>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stimony">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b="1">
                <a:solidFill>
                  <a:srgbClr val="F58220"/>
                </a:solidFill>
              </a:defRPr>
            </a:lvl1pPr>
          </a:lstStyle>
          <a:p>
            <a:r>
              <a:rPr lang="fr-FR" dirty="0" smtClean="0"/>
              <a:t>Cliquez et modifiez le titre</a:t>
            </a:r>
            <a:endParaRPr lang="fr-FR" dirty="0"/>
          </a:p>
        </p:txBody>
      </p:sp>
      <p:sp>
        <p:nvSpPr>
          <p:cNvPr id="6" name="Espace réservé du numéro de diapositive 5"/>
          <p:cNvSpPr>
            <a:spLocks noGrp="1"/>
          </p:cNvSpPr>
          <p:nvPr>
            <p:ph type="sldNum" sz="quarter" idx="12"/>
          </p:nvPr>
        </p:nvSpPr>
        <p:spPr>
          <a:xfrm>
            <a:off x="11496674" y="6200775"/>
            <a:ext cx="695325" cy="311150"/>
          </a:xfrm>
          <a:prstGeom prst="rect">
            <a:avLst/>
          </a:prstGeom>
        </p:spPr>
        <p:txBody>
          <a:bodyPr/>
          <a:lstStyle/>
          <a:p>
            <a:fld id="{ACB37E8D-B5DE-A040-95BF-155BB46C1038}" type="slidenum">
              <a:rPr lang="fr-FR" smtClean="0"/>
              <a:t>‹#›</a:t>
            </a:fld>
            <a:endParaRPr lang="fr-FR"/>
          </a:p>
        </p:txBody>
      </p:sp>
      <p:sp>
        <p:nvSpPr>
          <p:cNvPr id="5" name="Espace réservé du texte 4"/>
          <p:cNvSpPr>
            <a:spLocks noGrp="1"/>
          </p:cNvSpPr>
          <p:nvPr>
            <p:ph type="body" sz="quarter" idx="13" hasCustomPrompt="1"/>
          </p:nvPr>
        </p:nvSpPr>
        <p:spPr>
          <a:xfrm>
            <a:off x="1558925" y="1557339"/>
            <a:ext cx="6587209" cy="774382"/>
          </a:xfrm>
        </p:spPr>
        <p:txBody>
          <a:bodyPr/>
          <a:lstStyle>
            <a:lvl1pPr marL="760413" indent="-760413">
              <a:tabLst/>
              <a:defRPr sz="6000"/>
            </a:lvl1pPr>
          </a:lstStyle>
          <a:p>
            <a:pPr lvl="0"/>
            <a:r>
              <a:rPr lang="fr-FR" dirty="0" smtClean="0"/>
              <a:t>Texte</a:t>
            </a:r>
            <a:endParaRPr lang="fr-FR" dirty="0"/>
          </a:p>
        </p:txBody>
      </p:sp>
      <p:sp>
        <p:nvSpPr>
          <p:cNvPr id="7" name="bk object 20">
            <a:extLst>
              <a:ext uri="{FF2B5EF4-FFF2-40B4-BE49-F238E27FC236}">
                <a16:creationId xmlns:a16="http://schemas.microsoft.com/office/drawing/2014/main" xmlns="" id="{BB220530-2CB6-497C-8E90-F50CD8EE2175}"/>
              </a:ext>
            </a:extLst>
          </p:cNvPr>
          <p:cNvSpPr/>
          <p:nvPr userDrawn="1"/>
        </p:nvSpPr>
        <p:spPr>
          <a:xfrm rot="10800000">
            <a:off x="1719934" y="5343744"/>
            <a:ext cx="6426200" cy="241300"/>
          </a:xfrm>
          <a:custGeom>
            <a:avLst/>
            <a:gdLst/>
            <a:ahLst/>
            <a:cxnLst/>
            <a:rect l="l" t="t" r="r" b="b"/>
            <a:pathLst>
              <a:path w="6426200" h="241300">
                <a:moveTo>
                  <a:pt x="6426200" y="241300"/>
                </a:moveTo>
                <a:lnTo>
                  <a:pt x="596900" y="241300"/>
                </a:lnTo>
                <a:lnTo>
                  <a:pt x="330200" y="0"/>
                </a:lnTo>
                <a:lnTo>
                  <a:pt x="330200" y="241300"/>
                </a:lnTo>
                <a:lnTo>
                  <a:pt x="0" y="241300"/>
                </a:lnTo>
              </a:path>
            </a:pathLst>
          </a:custGeom>
          <a:ln w="12700">
            <a:solidFill>
              <a:srgbClr val="F58220"/>
            </a:solidFill>
          </a:ln>
          <a:scene3d>
            <a:camera prst="orthographicFront">
              <a:rot lat="0" lon="0" rev="0"/>
            </a:camera>
            <a:lightRig rig="threePt" dir="t"/>
          </a:scene3d>
        </p:spPr>
        <p:txBody>
          <a:bodyPr wrap="square" lIns="0" tIns="0" rIns="0" bIns="0" rtlCol="0"/>
          <a:lstStyle/>
          <a:p>
            <a:endParaRPr dirty="0"/>
          </a:p>
        </p:txBody>
      </p:sp>
      <p:sp>
        <p:nvSpPr>
          <p:cNvPr id="9" name="Espace réservé du texte 8"/>
          <p:cNvSpPr>
            <a:spLocks noGrp="1"/>
          </p:cNvSpPr>
          <p:nvPr>
            <p:ph type="body" sz="quarter" idx="14"/>
          </p:nvPr>
        </p:nvSpPr>
        <p:spPr>
          <a:xfrm>
            <a:off x="2316480" y="2530475"/>
            <a:ext cx="5829654" cy="2452688"/>
          </a:xfrm>
        </p:spPr>
        <p:txBody>
          <a:bodyPr/>
          <a:lstStyle>
            <a:lvl1pPr marL="0" indent="0">
              <a:buFont typeface="Arial" charset="0"/>
              <a:buNone/>
              <a:defRPr sz="2000" i="1">
                <a:solidFill>
                  <a:srgbClr val="F58220"/>
                </a:solidFill>
              </a:defRPr>
            </a:lvl1pPr>
            <a:lvl2pPr marL="400050" indent="0">
              <a:buNone/>
              <a:defRPr sz="2000" i="1">
                <a:solidFill>
                  <a:srgbClr val="F58220"/>
                </a:solidFill>
              </a:defRPr>
            </a:lvl2pPr>
            <a:lvl3pPr marL="585788" indent="0">
              <a:buNone/>
              <a:defRPr sz="2000" i="1">
                <a:solidFill>
                  <a:srgbClr val="F58220"/>
                </a:solidFill>
              </a:defRPr>
            </a:lvl3pPr>
            <a:lvl4pPr marL="715963" indent="0">
              <a:buNone/>
              <a:defRPr sz="2000" i="1">
                <a:solidFill>
                  <a:srgbClr val="F58220"/>
                </a:solidFill>
              </a:defRPr>
            </a:lvl4pPr>
            <a:lvl5pPr marL="889000" indent="0">
              <a:buNone/>
              <a:defRPr sz="2000" i="1">
                <a:solidFill>
                  <a:srgbClr val="F58220"/>
                </a:solidFill>
              </a:defRPr>
            </a:lvl5pPr>
          </a:lstStyle>
          <a:p>
            <a:pPr lvl="0"/>
            <a:r>
              <a:rPr lang="fr-FR" dirty="0" smtClean="0"/>
              <a:t>Cliquez pour modifier les styles du texte du masque</a:t>
            </a:r>
          </a:p>
        </p:txBody>
      </p:sp>
      <p:sp>
        <p:nvSpPr>
          <p:cNvPr id="10" name="object 4">
            <a:extLst>
              <a:ext uri="{FF2B5EF4-FFF2-40B4-BE49-F238E27FC236}">
                <a16:creationId xmlns:a16="http://schemas.microsoft.com/office/drawing/2014/main" xmlns="" id="{1F13B94D-9312-48D4-ADDD-D1C33CE85916}"/>
              </a:ext>
            </a:extLst>
          </p:cNvPr>
          <p:cNvSpPr/>
          <p:nvPr userDrawn="1"/>
        </p:nvSpPr>
        <p:spPr>
          <a:xfrm>
            <a:off x="8172324" y="4701223"/>
            <a:ext cx="429259" cy="281940"/>
          </a:xfrm>
          <a:custGeom>
            <a:avLst/>
            <a:gdLst/>
            <a:ahLst/>
            <a:cxnLst/>
            <a:rect l="l" t="t" r="r" b="b"/>
            <a:pathLst>
              <a:path w="429260" h="281939">
                <a:moveTo>
                  <a:pt x="421246" y="0"/>
                </a:moveTo>
                <a:lnTo>
                  <a:pt x="291325" y="0"/>
                </a:lnTo>
                <a:lnTo>
                  <a:pt x="284408" y="43768"/>
                </a:lnTo>
                <a:lnTo>
                  <a:pt x="276395" y="88815"/>
                </a:lnTo>
                <a:lnTo>
                  <a:pt x="267287" y="135140"/>
                </a:lnTo>
                <a:lnTo>
                  <a:pt x="257085" y="182744"/>
                </a:lnTo>
                <a:lnTo>
                  <a:pt x="245666" y="232124"/>
                </a:lnTo>
                <a:lnTo>
                  <a:pt x="233400" y="281787"/>
                </a:lnTo>
                <a:lnTo>
                  <a:pt x="330149" y="281787"/>
                </a:lnTo>
                <a:lnTo>
                  <a:pt x="352112" y="232124"/>
                </a:lnTo>
                <a:lnTo>
                  <a:pt x="371889" y="184365"/>
                </a:lnTo>
                <a:lnTo>
                  <a:pt x="389480" y="138512"/>
                </a:lnTo>
                <a:lnTo>
                  <a:pt x="404884" y="94564"/>
                </a:lnTo>
                <a:lnTo>
                  <a:pt x="418101" y="52520"/>
                </a:lnTo>
                <a:lnTo>
                  <a:pt x="429133" y="12382"/>
                </a:lnTo>
                <a:lnTo>
                  <a:pt x="421246" y="0"/>
                </a:lnTo>
                <a:close/>
              </a:path>
              <a:path w="429260" h="281939">
                <a:moveTo>
                  <a:pt x="186169" y="0"/>
                </a:moveTo>
                <a:lnTo>
                  <a:pt x="56248" y="0"/>
                </a:lnTo>
                <a:lnTo>
                  <a:pt x="49838" y="40954"/>
                </a:lnTo>
                <a:lnTo>
                  <a:pt x="42243" y="84313"/>
                </a:lnTo>
                <a:lnTo>
                  <a:pt x="33462" y="130078"/>
                </a:lnTo>
                <a:lnTo>
                  <a:pt x="23495" y="178245"/>
                </a:lnTo>
                <a:lnTo>
                  <a:pt x="12341" y="228816"/>
                </a:lnTo>
                <a:lnTo>
                  <a:pt x="0" y="281787"/>
                </a:lnTo>
                <a:lnTo>
                  <a:pt x="95605" y="281787"/>
                </a:lnTo>
                <a:lnTo>
                  <a:pt x="117574" y="232124"/>
                </a:lnTo>
                <a:lnTo>
                  <a:pt x="137355" y="184365"/>
                </a:lnTo>
                <a:lnTo>
                  <a:pt x="154947" y="138512"/>
                </a:lnTo>
                <a:lnTo>
                  <a:pt x="170353" y="94564"/>
                </a:lnTo>
                <a:lnTo>
                  <a:pt x="183571" y="52520"/>
                </a:lnTo>
                <a:lnTo>
                  <a:pt x="194602" y="12382"/>
                </a:lnTo>
                <a:lnTo>
                  <a:pt x="186169" y="0"/>
                </a:lnTo>
                <a:close/>
              </a:path>
            </a:pathLst>
          </a:custGeom>
          <a:solidFill>
            <a:srgbClr val="E4E4E3"/>
          </a:solidFill>
        </p:spPr>
        <p:txBody>
          <a:bodyPr wrap="square" lIns="0" tIns="0" rIns="0" bIns="0" rtlCol="0"/>
          <a:lstStyle/>
          <a:p>
            <a:endParaRPr/>
          </a:p>
        </p:txBody>
      </p:sp>
      <p:sp>
        <p:nvSpPr>
          <p:cNvPr id="11" name="object 5">
            <a:extLst>
              <a:ext uri="{FF2B5EF4-FFF2-40B4-BE49-F238E27FC236}">
                <a16:creationId xmlns:a16="http://schemas.microsoft.com/office/drawing/2014/main" xmlns="" id="{0F6C0CA6-762C-444D-BE92-C3C35CBB5D08}"/>
              </a:ext>
            </a:extLst>
          </p:cNvPr>
          <p:cNvSpPr/>
          <p:nvPr userDrawn="1"/>
        </p:nvSpPr>
        <p:spPr>
          <a:xfrm>
            <a:off x="1646401" y="2599883"/>
            <a:ext cx="429259" cy="281940"/>
          </a:xfrm>
          <a:custGeom>
            <a:avLst/>
            <a:gdLst/>
            <a:ahLst/>
            <a:cxnLst/>
            <a:rect l="l" t="t" r="r" b="b"/>
            <a:pathLst>
              <a:path w="429260" h="281939">
                <a:moveTo>
                  <a:pt x="195732" y="0"/>
                </a:moveTo>
                <a:lnTo>
                  <a:pt x="98983" y="0"/>
                </a:lnTo>
                <a:lnTo>
                  <a:pt x="77020" y="49663"/>
                </a:lnTo>
                <a:lnTo>
                  <a:pt x="57243" y="97421"/>
                </a:lnTo>
                <a:lnTo>
                  <a:pt x="39652" y="143275"/>
                </a:lnTo>
                <a:lnTo>
                  <a:pt x="24248" y="187223"/>
                </a:lnTo>
                <a:lnTo>
                  <a:pt x="11031" y="229266"/>
                </a:lnTo>
                <a:lnTo>
                  <a:pt x="0" y="269405"/>
                </a:lnTo>
                <a:lnTo>
                  <a:pt x="7886" y="281774"/>
                </a:lnTo>
                <a:lnTo>
                  <a:pt x="137807" y="281774"/>
                </a:lnTo>
                <a:lnTo>
                  <a:pt x="144724" y="238012"/>
                </a:lnTo>
                <a:lnTo>
                  <a:pt x="152737" y="192971"/>
                </a:lnTo>
                <a:lnTo>
                  <a:pt x="161845" y="146650"/>
                </a:lnTo>
                <a:lnTo>
                  <a:pt x="172047" y="99048"/>
                </a:lnTo>
                <a:lnTo>
                  <a:pt x="183467" y="49663"/>
                </a:lnTo>
                <a:lnTo>
                  <a:pt x="195732" y="0"/>
                </a:lnTo>
                <a:close/>
              </a:path>
              <a:path w="429260" h="281939">
                <a:moveTo>
                  <a:pt x="429133" y="0"/>
                </a:moveTo>
                <a:lnTo>
                  <a:pt x="333527" y="0"/>
                </a:lnTo>
                <a:lnTo>
                  <a:pt x="311558" y="49663"/>
                </a:lnTo>
                <a:lnTo>
                  <a:pt x="291777" y="97421"/>
                </a:lnTo>
                <a:lnTo>
                  <a:pt x="274185" y="143275"/>
                </a:lnTo>
                <a:lnTo>
                  <a:pt x="258779" y="187223"/>
                </a:lnTo>
                <a:lnTo>
                  <a:pt x="245561" y="229266"/>
                </a:lnTo>
                <a:lnTo>
                  <a:pt x="234530" y="269405"/>
                </a:lnTo>
                <a:lnTo>
                  <a:pt x="242963" y="281774"/>
                </a:lnTo>
                <a:lnTo>
                  <a:pt x="372884" y="281774"/>
                </a:lnTo>
                <a:lnTo>
                  <a:pt x="379294" y="240826"/>
                </a:lnTo>
                <a:lnTo>
                  <a:pt x="386889" y="197472"/>
                </a:lnTo>
                <a:lnTo>
                  <a:pt x="395670" y="151712"/>
                </a:lnTo>
                <a:lnTo>
                  <a:pt x="405637" y="103546"/>
                </a:lnTo>
                <a:lnTo>
                  <a:pt x="416791" y="52975"/>
                </a:lnTo>
                <a:lnTo>
                  <a:pt x="429133" y="0"/>
                </a:lnTo>
                <a:close/>
              </a:path>
            </a:pathLst>
          </a:custGeom>
          <a:solidFill>
            <a:srgbClr val="E4E4E3"/>
          </a:solidFill>
        </p:spPr>
        <p:txBody>
          <a:bodyPr wrap="square" lIns="0" tIns="0" rIns="0" bIns="0" rtlCol="0"/>
          <a:lstStyle/>
          <a:p>
            <a:endParaRPr/>
          </a:p>
        </p:txBody>
      </p:sp>
      <p:sp>
        <p:nvSpPr>
          <p:cNvPr id="12" name="bk object 17">
            <a:extLst>
              <a:ext uri="{FF2B5EF4-FFF2-40B4-BE49-F238E27FC236}">
                <a16:creationId xmlns:a16="http://schemas.microsoft.com/office/drawing/2014/main" xmlns="" id="{F4AB9003-ED10-4950-998F-C2A73EF56550}"/>
              </a:ext>
            </a:extLst>
          </p:cNvPr>
          <p:cNvSpPr/>
          <p:nvPr userDrawn="1"/>
        </p:nvSpPr>
        <p:spPr>
          <a:xfrm>
            <a:off x="8536707" y="1990473"/>
            <a:ext cx="2741295" cy="3362325"/>
          </a:xfrm>
          <a:custGeom>
            <a:avLst/>
            <a:gdLst/>
            <a:ahLst/>
            <a:cxnLst/>
            <a:rect l="l" t="t" r="r" b="b"/>
            <a:pathLst>
              <a:path w="2741295" h="3362325">
                <a:moveTo>
                  <a:pt x="950125" y="0"/>
                </a:moveTo>
                <a:lnTo>
                  <a:pt x="0" y="2375331"/>
                </a:lnTo>
                <a:lnTo>
                  <a:pt x="1790763" y="3362045"/>
                </a:lnTo>
                <a:lnTo>
                  <a:pt x="2740888" y="986701"/>
                </a:lnTo>
                <a:lnTo>
                  <a:pt x="950125" y="0"/>
                </a:lnTo>
                <a:close/>
              </a:path>
            </a:pathLst>
          </a:custGeom>
          <a:solidFill>
            <a:srgbClr val="DCDEDD"/>
          </a:solidFill>
        </p:spPr>
        <p:txBody>
          <a:bodyPr wrap="square" lIns="0" tIns="0" rIns="0" bIns="0" rtlCol="0"/>
          <a:lstStyle/>
          <a:p>
            <a:endParaRPr dirty="0"/>
          </a:p>
        </p:txBody>
      </p:sp>
      <p:sp>
        <p:nvSpPr>
          <p:cNvPr id="16" name="Espace réservé du texte 8"/>
          <p:cNvSpPr>
            <a:spLocks noGrp="1"/>
          </p:cNvSpPr>
          <p:nvPr>
            <p:ph type="body" sz="quarter" idx="15" hasCustomPrompt="1"/>
          </p:nvPr>
        </p:nvSpPr>
        <p:spPr>
          <a:xfrm>
            <a:off x="8147720" y="5616575"/>
            <a:ext cx="3206079" cy="476250"/>
          </a:xfrm>
        </p:spPr>
        <p:txBody>
          <a:bodyPr/>
          <a:lstStyle>
            <a:lvl1pPr marL="0" indent="0">
              <a:buFont typeface="Arial" charset="0"/>
              <a:buNone/>
              <a:defRPr sz="1600" i="0">
                <a:solidFill>
                  <a:srgbClr val="4A4B4C"/>
                </a:solidFill>
              </a:defRPr>
            </a:lvl1pPr>
            <a:lvl2pPr marL="400050" indent="0">
              <a:buNone/>
              <a:defRPr sz="2000" i="1">
                <a:solidFill>
                  <a:srgbClr val="F58220"/>
                </a:solidFill>
              </a:defRPr>
            </a:lvl2pPr>
            <a:lvl3pPr marL="585788" indent="0">
              <a:buNone/>
              <a:defRPr sz="2000" i="1">
                <a:solidFill>
                  <a:srgbClr val="F58220"/>
                </a:solidFill>
              </a:defRPr>
            </a:lvl3pPr>
            <a:lvl4pPr marL="715963" indent="0">
              <a:buNone/>
              <a:defRPr sz="2000" i="1">
                <a:solidFill>
                  <a:srgbClr val="F58220"/>
                </a:solidFill>
              </a:defRPr>
            </a:lvl4pPr>
            <a:lvl5pPr marL="889000" indent="0">
              <a:buNone/>
              <a:defRPr sz="2000" i="1">
                <a:solidFill>
                  <a:srgbClr val="F58220"/>
                </a:solidFill>
              </a:defRPr>
            </a:lvl5pPr>
          </a:lstStyle>
          <a:p>
            <a:pPr lvl="0"/>
            <a:r>
              <a:rPr lang="fr-FR" dirty="0" smtClean="0"/>
              <a:t>Prénom NOM, Poste</a:t>
            </a:r>
          </a:p>
        </p:txBody>
      </p:sp>
      <p:sp>
        <p:nvSpPr>
          <p:cNvPr id="18" name="Espace réservé pour une image  17"/>
          <p:cNvSpPr>
            <a:spLocks noGrp="1"/>
          </p:cNvSpPr>
          <p:nvPr>
            <p:ph type="pic" sz="quarter" idx="16"/>
          </p:nvPr>
        </p:nvSpPr>
        <p:spPr>
          <a:xfrm>
            <a:off x="8815386" y="2447925"/>
            <a:ext cx="2538413" cy="2535238"/>
          </a:xfrm>
          <a:solidFill>
            <a:schemeClr val="bg1">
              <a:lumMod val="50000"/>
            </a:schemeClr>
          </a:solidFill>
        </p:spPr>
        <p:txBody>
          <a:bodyPr lIns="180000" tIns="180000" rIns="180000" bIns="180000" anchor="ctr" anchorCtr="0"/>
          <a:lstStyle>
            <a:lvl1pPr marL="0" indent="0" algn="ctr">
              <a:buFont typeface="Arial" charset="0"/>
              <a:buNone/>
              <a:defRPr sz="1400">
                <a:solidFill>
                  <a:schemeClr val="bg1"/>
                </a:solidFill>
              </a:defRPr>
            </a:lvl1pPr>
          </a:lstStyle>
          <a:p>
            <a:endParaRPr lang="fr-FR"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b="1">
                <a:solidFill>
                  <a:srgbClr val="F58220"/>
                </a:solidFill>
              </a:defRPr>
            </a:lvl1pPr>
          </a:lstStyle>
          <a:p>
            <a:r>
              <a:rPr lang="fr-FR" dirty="0" smtClean="0"/>
              <a:t>Cliquez et modifiez le titre</a:t>
            </a:r>
            <a:endParaRPr lang="fr-FR" dirty="0"/>
          </a:p>
        </p:txBody>
      </p:sp>
      <p:sp>
        <p:nvSpPr>
          <p:cNvPr id="6" name="Espace réservé du numéro de diapositive 5"/>
          <p:cNvSpPr>
            <a:spLocks noGrp="1"/>
          </p:cNvSpPr>
          <p:nvPr>
            <p:ph type="sldNum" sz="quarter" idx="12"/>
          </p:nvPr>
        </p:nvSpPr>
        <p:spPr>
          <a:xfrm>
            <a:off x="11496674" y="6200775"/>
            <a:ext cx="695325" cy="311150"/>
          </a:xfrm>
          <a:prstGeom prst="rect">
            <a:avLst/>
          </a:prstGeom>
        </p:spPr>
        <p:txBody>
          <a:bodyPr/>
          <a:lstStyle/>
          <a:p>
            <a:fld id="{ACB37E8D-B5DE-A040-95BF-155BB46C1038}" type="slidenum">
              <a:rPr lang="fr-FR" smtClean="0"/>
              <a:t>‹#›</a:t>
            </a:fld>
            <a:endParaRPr lang="fr-FR"/>
          </a:p>
        </p:txBody>
      </p:sp>
      <p:sp>
        <p:nvSpPr>
          <p:cNvPr id="5" name="Espace réservé du texte 4"/>
          <p:cNvSpPr>
            <a:spLocks noGrp="1"/>
          </p:cNvSpPr>
          <p:nvPr>
            <p:ph type="body" sz="quarter" idx="13" hasCustomPrompt="1"/>
          </p:nvPr>
        </p:nvSpPr>
        <p:spPr>
          <a:xfrm>
            <a:off x="411480" y="2377440"/>
            <a:ext cx="3365039" cy="1912619"/>
          </a:xfrm>
          <a:solidFill>
            <a:srgbClr val="F58220"/>
          </a:solidFill>
        </p:spPr>
        <p:txBody>
          <a:bodyPr lIns="360000" bIns="360000" anchor="b" anchorCtr="0"/>
          <a:lstStyle>
            <a:lvl1pPr marL="0" indent="0">
              <a:buFont typeface="Arial" charset="0"/>
              <a:buNone/>
              <a:tabLst/>
              <a:defRPr sz="2400" b="1">
                <a:solidFill>
                  <a:schemeClr val="bg1"/>
                </a:solidFill>
              </a:defRPr>
            </a:lvl1pPr>
          </a:lstStyle>
          <a:p>
            <a:pPr lvl="0"/>
            <a:r>
              <a:rPr lang="fr-FR" dirty="0" smtClean="0"/>
              <a:t>Ajoutez du texte</a:t>
            </a:r>
            <a:endParaRPr lang="fr-FR" dirty="0"/>
          </a:p>
        </p:txBody>
      </p:sp>
      <p:sp>
        <p:nvSpPr>
          <p:cNvPr id="9" name="Espace réservé du texte 8"/>
          <p:cNvSpPr>
            <a:spLocks noGrp="1"/>
          </p:cNvSpPr>
          <p:nvPr>
            <p:ph type="body" sz="quarter" idx="14"/>
          </p:nvPr>
        </p:nvSpPr>
        <p:spPr>
          <a:xfrm>
            <a:off x="4050839" y="3389551"/>
            <a:ext cx="1620000" cy="900508"/>
          </a:xfrm>
          <a:blipFill>
            <a:blip r:embed="rId2"/>
            <a:stretch>
              <a:fillRect/>
            </a:stretch>
          </a:blipFill>
        </p:spPr>
        <p:txBody>
          <a:bodyPr lIns="180000"/>
          <a:lstStyle>
            <a:lvl1pPr marL="6350" indent="0">
              <a:buFont typeface="Arial" charset="0"/>
              <a:buNone/>
              <a:tabLst/>
              <a:defRPr sz="1200" i="0">
                <a:solidFill>
                  <a:srgbClr val="4A4B4C"/>
                </a:solidFill>
              </a:defRPr>
            </a:lvl1pPr>
            <a:lvl2pPr marL="400050" indent="0">
              <a:buNone/>
              <a:defRPr sz="2000" i="1">
                <a:solidFill>
                  <a:srgbClr val="F58220"/>
                </a:solidFill>
              </a:defRPr>
            </a:lvl2pPr>
            <a:lvl3pPr marL="585788" indent="0">
              <a:buNone/>
              <a:defRPr sz="2000" i="1">
                <a:solidFill>
                  <a:srgbClr val="F58220"/>
                </a:solidFill>
              </a:defRPr>
            </a:lvl3pPr>
            <a:lvl4pPr marL="715963" indent="0">
              <a:buNone/>
              <a:defRPr sz="2000" i="1">
                <a:solidFill>
                  <a:srgbClr val="F58220"/>
                </a:solidFill>
              </a:defRPr>
            </a:lvl4pPr>
            <a:lvl5pPr marL="889000" indent="0">
              <a:buNone/>
              <a:defRPr sz="2000" i="1">
                <a:solidFill>
                  <a:srgbClr val="F58220"/>
                </a:solidFill>
              </a:defRPr>
            </a:lvl5pPr>
          </a:lstStyle>
          <a:p>
            <a:pPr lvl="0"/>
            <a:r>
              <a:rPr lang="fr-FR" dirty="0" smtClean="0"/>
              <a:t>Cliquez pour modifier les styles du texte du masque</a:t>
            </a:r>
          </a:p>
        </p:txBody>
      </p:sp>
      <p:sp>
        <p:nvSpPr>
          <p:cNvPr id="18" name="Espace réservé pour une image  17"/>
          <p:cNvSpPr>
            <a:spLocks noGrp="1"/>
          </p:cNvSpPr>
          <p:nvPr>
            <p:ph type="pic" sz="quarter" idx="16"/>
          </p:nvPr>
        </p:nvSpPr>
        <p:spPr>
          <a:xfrm>
            <a:off x="4050839" y="1590059"/>
            <a:ext cx="1620000" cy="1620000"/>
          </a:xfrm>
          <a:solidFill>
            <a:schemeClr val="bg1">
              <a:lumMod val="50000"/>
            </a:schemeClr>
          </a:solidFill>
        </p:spPr>
        <p:txBody>
          <a:bodyPr lIns="180000" tIns="180000" rIns="180000" bIns="180000" anchor="ctr" anchorCtr="0"/>
          <a:lstStyle>
            <a:lvl1pPr marL="0" indent="0" algn="ctr">
              <a:buFont typeface="Arial" charset="0"/>
              <a:buNone/>
              <a:defRPr sz="1400">
                <a:solidFill>
                  <a:schemeClr val="bg1"/>
                </a:solidFill>
              </a:defRPr>
            </a:lvl1pPr>
          </a:lstStyle>
          <a:p>
            <a:endParaRPr lang="fr-FR" dirty="0"/>
          </a:p>
        </p:txBody>
      </p:sp>
      <p:sp>
        <p:nvSpPr>
          <p:cNvPr id="13" name="bk object 17">
            <a:extLst>
              <a:ext uri="{FF2B5EF4-FFF2-40B4-BE49-F238E27FC236}">
                <a16:creationId xmlns:a16="http://schemas.microsoft.com/office/drawing/2014/main" xmlns="" id="{613CCBE8-FB8A-4D3D-8E8D-0267963B97BA}"/>
              </a:ext>
            </a:extLst>
          </p:cNvPr>
          <p:cNvSpPr/>
          <p:nvPr userDrawn="1"/>
        </p:nvSpPr>
        <p:spPr>
          <a:xfrm>
            <a:off x="1555714" y="4559435"/>
            <a:ext cx="9804144" cy="183388"/>
          </a:xfrm>
          <a:custGeom>
            <a:avLst/>
            <a:gdLst>
              <a:gd name="connsiteX0" fmla="*/ 7247934 w 7247934"/>
              <a:gd name="connsiteY0" fmla="*/ 0 h 139700"/>
              <a:gd name="connsiteX1" fmla="*/ 727925 w 7247934"/>
              <a:gd name="connsiteY1" fmla="*/ 0 h 139700"/>
              <a:gd name="connsiteX2" fmla="*/ 573519 w 7247934"/>
              <a:gd name="connsiteY2" fmla="*/ 139700 h 139700"/>
              <a:gd name="connsiteX3" fmla="*/ 573519 w 7247934"/>
              <a:gd name="connsiteY3" fmla="*/ 0 h 139700"/>
              <a:gd name="connsiteX4" fmla="*/ 0 w 7247934"/>
              <a:gd name="connsiteY4" fmla="*/ 0 h 139700"/>
              <a:gd name="connsiteX0" fmla="*/ 7468512 w 7468512"/>
              <a:gd name="connsiteY0" fmla="*/ 0 h 139700"/>
              <a:gd name="connsiteX1" fmla="*/ 948503 w 7468512"/>
              <a:gd name="connsiteY1" fmla="*/ 0 h 139700"/>
              <a:gd name="connsiteX2" fmla="*/ 794097 w 7468512"/>
              <a:gd name="connsiteY2" fmla="*/ 139700 h 139700"/>
              <a:gd name="connsiteX3" fmla="*/ 794097 w 7468512"/>
              <a:gd name="connsiteY3" fmla="*/ 0 h 139700"/>
              <a:gd name="connsiteX4" fmla="*/ 0 w 7468512"/>
              <a:gd name="connsiteY4" fmla="*/ 0 h 139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8512" h="139700">
                <a:moveTo>
                  <a:pt x="7468512" y="0"/>
                </a:moveTo>
                <a:lnTo>
                  <a:pt x="948503" y="0"/>
                </a:lnTo>
                <a:lnTo>
                  <a:pt x="794097" y="139700"/>
                </a:lnTo>
                <a:lnTo>
                  <a:pt x="794097" y="0"/>
                </a:lnTo>
                <a:lnTo>
                  <a:pt x="0" y="0"/>
                </a:lnTo>
              </a:path>
            </a:pathLst>
          </a:custGeom>
          <a:ln w="12700">
            <a:solidFill>
              <a:srgbClr val="F58220"/>
            </a:solidFill>
          </a:ln>
        </p:spPr>
        <p:txBody>
          <a:bodyPr wrap="square" lIns="0" tIns="0" rIns="0" bIns="0" rtlCol="0"/>
          <a:lstStyle/>
          <a:p>
            <a:endParaRPr/>
          </a:p>
        </p:txBody>
      </p:sp>
      <p:sp>
        <p:nvSpPr>
          <p:cNvPr id="17" name="Espace réservé du texte 8"/>
          <p:cNvSpPr>
            <a:spLocks noGrp="1"/>
          </p:cNvSpPr>
          <p:nvPr>
            <p:ph type="body" sz="quarter" idx="17"/>
          </p:nvPr>
        </p:nvSpPr>
        <p:spPr>
          <a:xfrm>
            <a:off x="5945159" y="3389551"/>
            <a:ext cx="1620000" cy="900508"/>
          </a:xfrm>
          <a:blipFill>
            <a:blip r:embed="rId2"/>
            <a:stretch>
              <a:fillRect/>
            </a:stretch>
          </a:blipFill>
        </p:spPr>
        <p:txBody>
          <a:bodyPr lIns="180000"/>
          <a:lstStyle>
            <a:lvl1pPr marL="6350" indent="0">
              <a:buFont typeface="Arial" charset="0"/>
              <a:buNone/>
              <a:tabLst/>
              <a:defRPr sz="1200" i="0">
                <a:solidFill>
                  <a:srgbClr val="4A4B4C"/>
                </a:solidFill>
              </a:defRPr>
            </a:lvl1pPr>
            <a:lvl2pPr marL="400050" indent="0">
              <a:buNone/>
              <a:defRPr sz="2000" i="1">
                <a:solidFill>
                  <a:srgbClr val="F58220"/>
                </a:solidFill>
              </a:defRPr>
            </a:lvl2pPr>
            <a:lvl3pPr marL="585788" indent="0">
              <a:buNone/>
              <a:defRPr sz="2000" i="1">
                <a:solidFill>
                  <a:srgbClr val="F58220"/>
                </a:solidFill>
              </a:defRPr>
            </a:lvl3pPr>
            <a:lvl4pPr marL="715963" indent="0">
              <a:buNone/>
              <a:defRPr sz="2000" i="1">
                <a:solidFill>
                  <a:srgbClr val="F58220"/>
                </a:solidFill>
              </a:defRPr>
            </a:lvl4pPr>
            <a:lvl5pPr marL="889000" indent="0">
              <a:buNone/>
              <a:defRPr sz="2000" i="1">
                <a:solidFill>
                  <a:srgbClr val="F58220"/>
                </a:solidFill>
              </a:defRPr>
            </a:lvl5pPr>
          </a:lstStyle>
          <a:p>
            <a:pPr lvl="0"/>
            <a:r>
              <a:rPr lang="fr-FR" dirty="0" smtClean="0"/>
              <a:t>Cliquez pour modifier les styles du texte du masque</a:t>
            </a:r>
          </a:p>
        </p:txBody>
      </p:sp>
      <p:sp>
        <p:nvSpPr>
          <p:cNvPr id="19" name="Espace réservé pour une image  17"/>
          <p:cNvSpPr>
            <a:spLocks noGrp="1"/>
          </p:cNvSpPr>
          <p:nvPr>
            <p:ph type="pic" sz="quarter" idx="18"/>
          </p:nvPr>
        </p:nvSpPr>
        <p:spPr>
          <a:xfrm>
            <a:off x="5945159" y="1590059"/>
            <a:ext cx="1620000" cy="1620000"/>
          </a:xfrm>
          <a:solidFill>
            <a:schemeClr val="bg1">
              <a:lumMod val="50000"/>
            </a:schemeClr>
          </a:solidFill>
        </p:spPr>
        <p:txBody>
          <a:bodyPr lIns="180000" tIns="180000" rIns="180000" bIns="180000" anchor="ctr" anchorCtr="0"/>
          <a:lstStyle>
            <a:lvl1pPr marL="0" indent="0" algn="ctr">
              <a:buFont typeface="Arial" charset="0"/>
              <a:buNone/>
              <a:defRPr sz="1400">
                <a:solidFill>
                  <a:schemeClr val="bg1"/>
                </a:solidFill>
              </a:defRPr>
            </a:lvl1pPr>
          </a:lstStyle>
          <a:p>
            <a:endParaRPr lang="fr-FR" dirty="0"/>
          </a:p>
        </p:txBody>
      </p:sp>
      <p:sp>
        <p:nvSpPr>
          <p:cNvPr id="20" name="Espace réservé du texte 8"/>
          <p:cNvSpPr>
            <a:spLocks noGrp="1"/>
          </p:cNvSpPr>
          <p:nvPr>
            <p:ph type="body" sz="quarter" idx="19"/>
          </p:nvPr>
        </p:nvSpPr>
        <p:spPr>
          <a:xfrm>
            <a:off x="7839479" y="3389551"/>
            <a:ext cx="1620000" cy="900508"/>
          </a:xfrm>
          <a:blipFill>
            <a:blip r:embed="rId2"/>
            <a:stretch>
              <a:fillRect/>
            </a:stretch>
          </a:blipFill>
        </p:spPr>
        <p:txBody>
          <a:bodyPr lIns="180000"/>
          <a:lstStyle>
            <a:lvl1pPr marL="6350" indent="0">
              <a:buFont typeface="Arial" charset="0"/>
              <a:buNone/>
              <a:tabLst/>
              <a:defRPr sz="1200" i="0">
                <a:solidFill>
                  <a:srgbClr val="4A4B4C"/>
                </a:solidFill>
              </a:defRPr>
            </a:lvl1pPr>
            <a:lvl2pPr marL="400050" indent="0">
              <a:buNone/>
              <a:defRPr sz="2000" i="1">
                <a:solidFill>
                  <a:srgbClr val="F58220"/>
                </a:solidFill>
              </a:defRPr>
            </a:lvl2pPr>
            <a:lvl3pPr marL="585788" indent="0">
              <a:buNone/>
              <a:defRPr sz="2000" i="1">
                <a:solidFill>
                  <a:srgbClr val="F58220"/>
                </a:solidFill>
              </a:defRPr>
            </a:lvl3pPr>
            <a:lvl4pPr marL="715963" indent="0">
              <a:buNone/>
              <a:defRPr sz="2000" i="1">
                <a:solidFill>
                  <a:srgbClr val="F58220"/>
                </a:solidFill>
              </a:defRPr>
            </a:lvl4pPr>
            <a:lvl5pPr marL="889000" indent="0">
              <a:buNone/>
              <a:defRPr sz="2000" i="1">
                <a:solidFill>
                  <a:srgbClr val="F58220"/>
                </a:solidFill>
              </a:defRPr>
            </a:lvl5pPr>
          </a:lstStyle>
          <a:p>
            <a:pPr lvl="0"/>
            <a:r>
              <a:rPr lang="fr-FR" dirty="0" smtClean="0"/>
              <a:t>Cliquez pour modifier les styles du texte du masque</a:t>
            </a:r>
          </a:p>
        </p:txBody>
      </p:sp>
      <p:sp>
        <p:nvSpPr>
          <p:cNvPr id="21" name="Espace réservé pour une image  17"/>
          <p:cNvSpPr>
            <a:spLocks noGrp="1"/>
          </p:cNvSpPr>
          <p:nvPr>
            <p:ph type="pic" sz="quarter" idx="20"/>
          </p:nvPr>
        </p:nvSpPr>
        <p:spPr>
          <a:xfrm>
            <a:off x="7839479" y="1590059"/>
            <a:ext cx="1620000" cy="1620000"/>
          </a:xfrm>
          <a:solidFill>
            <a:schemeClr val="bg1">
              <a:lumMod val="50000"/>
            </a:schemeClr>
          </a:solidFill>
        </p:spPr>
        <p:txBody>
          <a:bodyPr lIns="180000" tIns="180000" rIns="180000" bIns="180000" anchor="ctr" anchorCtr="0"/>
          <a:lstStyle>
            <a:lvl1pPr marL="0" indent="0" algn="ctr">
              <a:buFont typeface="Arial" charset="0"/>
              <a:buNone/>
              <a:defRPr sz="1400">
                <a:solidFill>
                  <a:schemeClr val="bg1"/>
                </a:solidFill>
              </a:defRPr>
            </a:lvl1pPr>
          </a:lstStyle>
          <a:p>
            <a:endParaRPr lang="fr-FR" dirty="0"/>
          </a:p>
        </p:txBody>
      </p:sp>
      <p:sp>
        <p:nvSpPr>
          <p:cNvPr id="22" name="Espace réservé du texte 8"/>
          <p:cNvSpPr>
            <a:spLocks noGrp="1"/>
          </p:cNvSpPr>
          <p:nvPr>
            <p:ph type="body" sz="quarter" idx="21"/>
          </p:nvPr>
        </p:nvSpPr>
        <p:spPr>
          <a:xfrm>
            <a:off x="9733799" y="3389551"/>
            <a:ext cx="1620000" cy="900508"/>
          </a:xfrm>
          <a:blipFill>
            <a:blip r:embed="rId2"/>
            <a:stretch>
              <a:fillRect/>
            </a:stretch>
          </a:blipFill>
        </p:spPr>
        <p:txBody>
          <a:bodyPr lIns="180000"/>
          <a:lstStyle>
            <a:lvl1pPr marL="6350" indent="0">
              <a:buFont typeface="Arial" charset="0"/>
              <a:buNone/>
              <a:tabLst/>
              <a:defRPr sz="1200" i="0">
                <a:solidFill>
                  <a:srgbClr val="4A4B4C"/>
                </a:solidFill>
              </a:defRPr>
            </a:lvl1pPr>
            <a:lvl2pPr marL="400050" indent="0">
              <a:buNone/>
              <a:defRPr sz="2000" i="1">
                <a:solidFill>
                  <a:srgbClr val="F58220"/>
                </a:solidFill>
              </a:defRPr>
            </a:lvl2pPr>
            <a:lvl3pPr marL="585788" indent="0">
              <a:buNone/>
              <a:defRPr sz="2000" i="1">
                <a:solidFill>
                  <a:srgbClr val="F58220"/>
                </a:solidFill>
              </a:defRPr>
            </a:lvl3pPr>
            <a:lvl4pPr marL="715963" indent="0">
              <a:buNone/>
              <a:defRPr sz="2000" i="1">
                <a:solidFill>
                  <a:srgbClr val="F58220"/>
                </a:solidFill>
              </a:defRPr>
            </a:lvl4pPr>
            <a:lvl5pPr marL="889000" indent="0">
              <a:buNone/>
              <a:defRPr sz="2000" i="1">
                <a:solidFill>
                  <a:srgbClr val="F58220"/>
                </a:solidFill>
              </a:defRPr>
            </a:lvl5pPr>
          </a:lstStyle>
          <a:p>
            <a:pPr lvl="0"/>
            <a:r>
              <a:rPr lang="fr-FR" dirty="0" smtClean="0"/>
              <a:t>Cliquez pour modifier les styles du texte du masque</a:t>
            </a:r>
          </a:p>
        </p:txBody>
      </p:sp>
      <p:sp>
        <p:nvSpPr>
          <p:cNvPr id="23" name="Espace réservé pour une image  17"/>
          <p:cNvSpPr>
            <a:spLocks noGrp="1"/>
          </p:cNvSpPr>
          <p:nvPr>
            <p:ph type="pic" sz="quarter" idx="22"/>
          </p:nvPr>
        </p:nvSpPr>
        <p:spPr>
          <a:xfrm>
            <a:off x="9733799" y="1590059"/>
            <a:ext cx="1620000" cy="1620000"/>
          </a:xfrm>
          <a:solidFill>
            <a:schemeClr val="bg1">
              <a:lumMod val="50000"/>
            </a:schemeClr>
          </a:solidFill>
        </p:spPr>
        <p:txBody>
          <a:bodyPr lIns="180000" tIns="180000" rIns="180000" bIns="180000" anchor="ctr" anchorCtr="0"/>
          <a:lstStyle>
            <a:lvl1pPr marL="0" indent="0" algn="ctr">
              <a:buFont typeface="Arial" charset="0"/>
              <a:buNone/>
              <a:defRPr sz="1400">
                <a:solidFill>
                  <a:schemeClr val="bg1"/>
                </a:solidFill>
              </a:defRPr>
            </a:lvl1pPr>
          </a:lstStyle>
          <a:p>
            <a:endParaRPr lang="fr-FR" dirty="0"/>
          </a:p>
        </p:txBody>
      </p:sp>
      <p:sp>
        <p:nvSpPr>
          <p:cNvPr id="4" name="Espace réservé du texte 3"/>
          <p:cNvSpPr>
            <a:spLocks noGrp="1"/>
          </p:cNvSpPr>
          <p:nvPr>
            <p:ph type="body" sz="quarter" idx="23"/>
          </p:nvPr>
        </p:nvSpPr>
        <p:spPr>
          <a:xfrm>
            <a:off x="411480" y="4800600"/>
            <a:ext cx="3365040" cy="1292226"/>
          </a:xfrm>
        </p:spPr>
        <p:txBody>
          <a:bodyPr/>
          <a:lstStyle>
            <a:lvl1pPr marL="273050" indent="-273050">
              <a:tabLst/>
              <a:defRPr sz="1600"/>
            </a:lvl1pPr>
          </a:lstStyle>
          <a:p>
            <a:pPr lvl="0"/>
            <a:r>
              <a:rPr lang="fr-FR" dirty="0" smtClean="0"/>
              <a:t>Cliquez pour modifier les styles du texte du masque</a:t>
            </a:r>
            <a:endParaRPr lang="fr-FR"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ist">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b="1">
                <a:solidFill>
                  <a:srgbClr val="F58220"/>
                </a:solidFill>
              </a:defRPr>
            </a:lvl1pPr>
          </a:lstStyle>
          <a:p>
            <a:r>
              <a:rPr lang="fr-FR" dirty="0" smtClean="0"/>
              <a:t>Cliquez et modifiez le titre</a:t>
            </a:r>
            <a:endParaRPr lang="fr-FR" dirty="0"/>
          </a:p>
        </p:txBody>
      </p:sp>
      <p:sp>
        <p:nvSpPr>
          <p:cNvPr id="6" name="Espace réservé du numéro de diapositive 5"/>
          <p:cNvSpPr>
            <a:spLocks noGrp="1"/>
          </p:cNvSpPr>
          <p:nvPr>
            <p:ph type="sldNum" sz="quarter" idx="12"/>
          </p:nvPr>
        </p:nvSpPr>
        <p:spPr>
          <a:xfrm>
            <a:off x="11496674" y="6200775"/>
            <a:ext cx="695325" cy="311150"/>
          </a:xfrm>
          <a:prstGeom prst="rect">
            <a:avLst/>
          </a:prstGeom>
        </p:spPr>
        <p:txBody>
          <a:bodyPr/>
          <a:lstStyle/>
          <a:p>
            <a:fld id="{ACB37E8D-B5DE-A040-95BF-155BB46C1038}" type="slidenum">
              <a:rPr lang="fr-FR" smtClean="0"/>
              <a:t>‹#›</a:t>
            </a:fld>
            <a:endParaRPr lang="fr-FR"/>
          </a:p>
        </p:txBody>
      </p:sp>
      <p:sp>
        <p:nvSpPr>
          <p:cNvPr id="9" name="Espace réservé du texte 8"/>
          <p:cNvSpPr>
            <a:spLocks noGrp="1"/>
          </p:cNvSpPr>
          <p:nvPr>
            <p:ph type="body" sz="quarter" idx="14"/>
          </p:nvPr>
        </p:nvSpPr>
        <p:spPr>
          <a:xfrm>
            <a:off x="1558925" y="3992879"/>
            <a:ext cx="1620000" cy="2099945"/>
          </a:xfrm>
          <a:blipFill>
            <a:blip r:embed="rId2"/>
            <a:stretch>
              <a:fillRect/>
            </a:stretch>
          </a:blipFill>
        </p:spPr>
        <p:txBody>
          <a:bodyPr lIns="0" tIns="108000"/>
          <a:lstStyle>
            <a:lvl1pPr marL="6350" indent="0">
              <a:buFont typeface="Arial" charset="0"/>
              <a:buNone/>
              <a:tabLst/>
              <a:defRPr sz="1200" i="0">
                <a:solidFill>
                  <a:srgbClr val="4A4B4C"/>
                </a:solidFill>
              </a:defRPr>
            </a:lvl1pPr>
            <a:lvl2pPr marL="400050" indent="0">
              <a:buNone/>
              <a:defRPr sz="2000" i="1">
                <a:solidFill>
                  <a:srgbClr val="F58220"/>
                </a:solidFill>
              </a:defRPr>
            </a:lvl2pPr>
            <a:lvl3pPr marL="585788" indent="0">
              <a:buNone/>
              <a:defRPr sz="2000" i="1">
                <a:solidFill>
                  <a:srgbClr val="F58220"/>
                </a:solidFill>
              </a:defRPr>
            </a:lvl3pPr>
            <a:lvl4pPr marL="715963" indent="0">
              <a:buNone/>
              <a:defRPr sz="2000" i="1">
                <a:solidFill>
                  <a:srgbClr val="F58220"/>
                </a:solidFill>
              </a:defRPr>
            </a:lvl4pPr>
            <a:lvl5pPr marL="889000" indent="0">
              <a:buNone/>
              <a:defRPr sz="2000" i="1">
                <a:solidFill>
                  <a:srgbClr val="F58220"/>
                </a:solidFill>
              </a:defRPr>
            </a:lvl5pPr>
          </a:lstStyle>
          <a:p>
            <a:pPr lvl="0"/>
            <a:r>
              <a:rPr lang="fr-FR" dirty="0" smtClean="0"/>
              <a:t>Cliquez pour modifier les styles du texte du masque</a:t>
            </a:r>
          </a:p>
        </p:txBody>
      </p:sp>
      <p:sp>
        <p:nvSpPr>
          <p:cNvPr id="18" name="Espace réservé pour une image  17"/>
          <p:cNvSpPr>
            <a:spLocks noGrp="1"/>
          </p:cNvSpPr>
          <p:nvPr>
            <p:ph type="pic" sz="quarter" idx="16"/>
          </p:nvPr>
        </p:nvSpPr>
        <p:spPr>
          <a:xfrm>
            <a:off x="1558925" y="1811039"/>
            <a:ext cx="1620000" cy="1620000"/>
          </a:xfrm>
          <a:solidFill>
            <a:schemeClr val="bg1">
              <a:lumMod val="50000"/>
            </a:schemeClr>
          </a:solidFill>
        </p:spPr>
        <p:txBody>
          <a:bodyPr lIns="180000" tIns="180000" rIns="180000" bIns="180000" anchor="ctr" anchorCtr="0"/>
          <a:lstStyle>
            <a:lvl1pPr marL="0" indent="0" algn="ctr">
              <a:buFont typeface="Arial" charset="0"/>
              <a:buNone/>
              <a:defRPr sz="1400">
                <a:solidFill>
                  <a:schemeClr val="bg1"/>
                </a:solidFill>
              </a:defRPr>
            </a:lvl1pPr>
          </a:lstStyle>
          <a:p>
            <a:endParaRPr lang="fr-FR" dirty="0"/>
          </a:p>
        </p:txBody>
      </p:sp>
      <p:sp>
        <p:nvSpPr>
          <p:cNvPr id="17" name="Espace réservé du texte 8"/>
          <p:cNvSpPr>
            <a:spLocks noGrp="1"/>
          </p:cNvSpPr>
          <p:nvPr>
            <p:ph type="body" sz="quarter" idx="17"/>
          </p:nvPr>
        </p:nvSpPr>
        <p:spPr>
          <a:xfrm>
            <a:off x="3453245" y="3992879"/>
            <a:ext cx="1620000" cy="2099945"/>
          </a:xfrm>
          <a:blipFill>
            <a:blip r:embed="rId2"/>
            <a:stretch>
              <a:fillRect/>
            </a:stretch>
          </a:blipFill>
        </p:spPr>
        <p:txBody>
          <a:bodyPr lIns="0" tIns="108000"/>
          <a:lstStyle>
            <a:lvl1pPr marL="6350" indent="0">
              <a:buFont typeface="Arial" charset="0"/>
              <a:buNone/>
              <a:tabLst/>
              <a:defRPr sz="1200" i="0">
                <a:solidFill>
                  <a:srgbClr val="4A4B4C"/>
                </a:solidFill>
              </a:defRPr>
            </a:lvl1pPr>
            <a:lvl2pPr marL="400050" indent="0">
              <a:buNone/>
              <a:defRPr sz="2000" i="1">
                <a:solidFill>
                  <a:srgbClr val="F58220"/>
                </a:solidFill>
              </a:defRPr>
            </a:lvl2pPr>
            <a:lvl3pPr marL="585788" indent="0">
              <a:buNone/>
              <a:defRPr sz="2000" i="1">
                <a:solidFill>
                  <a:srgbClr val="F58220"/>
                </a:solidFill>
              </a:defRPr>
            </a:lvl3pPr>
            <a:lvl4pPr marL="715963" indent="0">
              <a:buNone/>
              <a:defRPr sz="2000" i="1">
                <a:solidFill>
                  <a:srgbClr val="F58220"/>
                </a:solidFill>
              </a:defRPr>
            </a:lvl4pPr>
            <a:lvl5pPr marL="889000" indent="0">
              <a:buNone/>
              <a:defRPr sz="2000" i="1">
                <a:solidFill>
                  <a:srgbClr val="F58220"/>
                </a:solidFill>
              </a:defRPr>
            </a:lvl5pPr>
          </a:lstStyle>
          <a:p>
            <a:pPr lvl="0"/>
            <a:r>
              <a:rPr lang="fr-FR" dirty="0" smtClean="0"/>
              <a:t>Cliquez pour modifier les styles du texte du masque</a:t>
            </a:r>
          </a:p>
        </p:txBody>
      </p:sp>
      <p:sp>
        <p:nvSpPr>
          <p:cNvPr id="19" name="Espace réservé pour une image  17"/>
          <p:cNvSpPr>
            <a:spLocks noGrp="1"/>
          </p:cNvSpPr>
          <p:nvPr>
            <p:ph type="pic" sz="quarter" idx="18"/>
          </p:nvPr>
        </p:nvSpPr>
        <p:spPr>
          <a:xfrm>
            <a:off x="3453245" y="1811039"/>
            <a:ext cx="1620000" cy="1620000"/>
          </a:xfrm>
          <a:solidFill>
            <a:schemeClr val="bg1">
              <a:lumMod val="50000"/>
            </a:schemeClr>
          </a:solidFill>
        </p:spPr>
        <p:txBody>
          <a:bodyPr lIns="180000" tIns="180000" rIns="180000" bIns="180000" anchor="ctr" anchorCtr="0"/>
          <a:lstStyle>
            <a:lvl1pPr marL="0" indent="0" algn="ctr">
              <a:buFont typeface="Arial" charset="0"/>
              <a:buNone/>
              <a:defRPr sz="1400">
                <a:solidFill>
                  <a:schemeClr val="bg1"/>
                </a:solidFill>
              </a:defRPr>
            </a:lvl1pPr>
          </a:lstStyle>
          <a:p>
            <a:endParaRPr lang="fr-FR" dirty="0"/>
          </a:p>
        </p:txBody>
      </p:sp>
      <p:sp>
        <p:nvSpPr>
          <p:cNvPr id="20" name="Espace réservé du texte 8"/>
          <p:cNvSpPr>
            <a:spLocks noGrp="1"/>
          </p:cNvSpPr>
          <p:nvPr>
            <p:ph type="body" sz="quarter" idx="19"/>
          </p:nvPr>
        </p:nvSpPr>
        <p:spPr>
          <a:xfrm>
            <a:off x="5347565" y="3992879"/>
            <a:ext cx="1620000" cy="2099945"/>
          </a:xfrm>
          <a:blipFill>
            <a:blip r:embed="rId2"/>
            <a:stretch>
              <a:fillRect/>
            </a:stretch>
          </a:blipFill>
        </p:spPr>
        <p:txBody>
          <a:bodyPr lIns="0" tIns="108000"/>
          <a:lstStyle>
            <a:lvl1pPr marL="6350" indent="0">
              <a:buFont typeface="Arial" charset="0"/>
              <a:buNone/>
              <a:tabLst/>
              <a:defRPr sz="1200" i="0">
                <a:solidFill>
                  <a:srgbClr val="4A4B4C"/>
                </a:solidFill>
              </a:defRPr>
            </a:lvl1pPr>
            <a:lvl2pPr marL="400050" indent="0">
              <a:buNone/>
              <a:defRPr sz="2000" i="1">
                <a:solidFill>
                  <a:srgbClr val="F58220"/>
                </a:solidFill>
              </a:defRPr>
            </a:lvl2pPr>
            <a:lvl3pPr marL="585788" indent="0">
              <a:buNone/>
              <a:defRPr sz="2000" i="1">
                <a:solidFill>
                  <a:srgbClr val="F58220"/>
                </a:solidFill>
              </a:defRPr>
            </a:lvl3pPr>
            <a:lvl4pPr marL="715963" indent="0">
              <a:buNone/>
              <a:defRPr sz="2000" i="1">
                <a:solidFill>
                  <a:srgbClr val="F58220"/>
                </a:solidFill>
              </a:defRPr>
            </a:lvl4pPr>
            <a:lvl5pPr marL="889000" indent="0">
              <a:buNone/>
              <a:defRPr sz="2000" i="1">
                <a:solidFill>
                  <a:srgbClr val="F58220"/>
                </a:solidFill>
              </a:defRPr>
            </a:lvl5pPr>
          </a:lstStyle>
          <a:p>
            <a:pPr lvl="0"/>
            <a:r>
              <a:rPr lang="fr-FR" dirty="0" smtClean="0"/>
              <a:t>Cliquez pour modifier les styles du texte du masque</a:t>
            </a:r>
          </a:p>
        </p:txBody>
      </p:sp>
      <p:sp>
        <p:nvSpPr>
          <p:cNvPr id="21" name="Espace réservé pour une image  17"/>
          <p:cNvSpPr>
            <a:spLocks noGrp="1"/>
          </p:cNvSpPr>
          <p:nvPr>
            <p:ph type="pic" sz="quarter" idx="20"/>
          </p:nvPr>
        </p:nvSpPr>
        <p:spPr>
          <a:xfrm>
            <a:off x="5347565" y="1811039"/>
            <a:ext cx="1620000" cy="1620000"/>
          </a:xfrm>
          <a:solidFill>
            <a:schemeClr val="bg1">
              <a:lumMod val="50000"/>
            </a:schemeClr>
          </a:solidFill>
        </p:spPr>
        <p:txBody>
          <a:bodyPr lIns="180000" tIns="180000" rIns="180000" bIns="180000" anchor="ctr" anchorCtr="0"/>
          <a:lstStyle>
            <a:lvl1pPr marL="0" indent="0" algn="ctr">
              <a:buFont typeface="Arial" charset="0"/>
              <a:buNone/>
              <a:defRPr sz="1400">
                <a:solidFill>
                  <a:schemeClr val="bg1"/>
                </a:solidFill>
              </a:defRPr>
            </a:lvl1pPr>
          </a:lstStyle>
          <a:p>
            <a:endParaRPr lang="fr-FR" dirty="0"/>
          </a:p>
        </p:txBody>
      </p:sp>
      <p:sp>
        <p:nvSpPr>
          <p:cNvPr id="22" name="Espace réservé du texte 8"/>
          <p:cNvSpPr>
            <a:spLocks noGrp="1"/>
          </p:cNvSpPr>
          <p:nvPr>
            <p:ph type="body" sz="quarter" idx="21"/>
          </p:nvPr>
        </p:nvSpPr>
        <p:spPr>
          <a:xfrm>
            <a:off x="7241885" y="3992879"/>
            <a:ext cx="1620000" cy="2099945"/>
          </a:xfrm>
          <a:blipFill>
            <a:blip r:embed="rId2"/>
            <a:stretch>
              <a:fillRect/>
            </a:stretch>
          </a:blipFill>
        </p:spPr>
        <p:txBody>
          <a:bodyPr lIns="0" tIns="108000"/>
          <a:lstStyle>
            <a:lvl1pPr marL="6350" indent="0">
              <a:buFont typeface="Arial" charset="0"/>
              <a:buNone/>
              <a:tabLst/>
              <a:defRPr sz="1200" i="0">
                <a:solidFill>
                  <a:srgbClr val="4A4B4C"/>
                </a:solidFill>
              </a:defRPr>
            </a:lvl1pPr>
            <a:lvl2pPr marL="400050" indent="0">
              <a:buNone/>
              <a:defRPr sz="2000" i="1">
                <a:solidFill>
                  <a:srgbClr val="F58220"/>
                </a:solidFill>
              </a:defRPr>
            </a:lvl2pPr>
            <a:lvl3pPr marL="585788" indent="0">
              <a:buNone/>
              <a:defRPr sz="2000" i="1">
                <a:solidFill>
                  <a:srgbClr val="F58220"/>
                </a:solidFill>
              </a:defRPr>
            </a:lvl3pPr>
            <a:lvl4pPr marL="715963" indent="0">
              <a:buNone/>
              <a:defRPr sz="2000" i="1">
                <a:solidFill>
                  <a:srgbClr val="F58220"/>
                </a:solidFill>
              </a:defRPr>
            </a:lvl4pPr>
            <a:lvl5pPr marL="889000" indent="0">
              <a:buNone/>
              <a:defRPr sz="2000" i="1">
                <a:solidFill>
                  <a:srgbClr val="F58220"/>
                </a:solidFill>
              </a:defRPr>
            </a:lvl5pPr>
          </a:lstStyle>
          <a:p>
            <a:pPr lvl="0"/>
            <a:r>
              <a:rPr lang="fr-FR" dirty="0" smtClean="0"/>
              <a:t>Cliquez pour modifier les styles du texte du masque</a:t>
            </a:r>
          </a:p>
        </p:txBody>
      </p:sp>
      <p:sp>
        <p:nvSpPr>
          <p:cNvPr id="23" name="Espace réservé pour une image  17"/>
          <p:cNvSpPr>
            <a:spLocks noGrp="1"/>
          </p:cNvSpPr>
          <p:nvPr>
            <p:ph type="pic" sz="quarter" idx="22"/>
          </p:nvPr>
        </p:nvSpPr>
        <p:spPr>
          <a:xfrm>
            <a:off x="7241885" y="1811039"/>
            <a:ext cx="1620000" cy="1620000"/>
          </a:xfrm>
          <a:solidFill>
            <a:schemeClr val="bg1">
              <a:lumMod val="50000"/>
            </a:schemeClr>
          </a:solidFill>
        </p:spPr>
        <p:txBody>
          <a:bodyPr lIns="180000" tIns="180000" rIns="180000" bIns="180000" anchor="ctr" anchorCtr="0"/>
          <a:lstStyle>
            <a:lvl1pPr marL="0" indent="0" algn="ctr">
              <a:buFont typeface="Arial" charset="0"/>
              <a:buNone/>
              <a:defRPr sz="1400">
                <a:solidFill>
                  <a:schemeClr val="bg1"/>
                </a:solidFill>
              </a:defRPr>
            </a:lvl1pPr>
          </a:lstStyle>
          <a:p>
            <a:endParaRPr lang="fr-FR" dirty="0"/>
          </a:p>
        </p:txBody>
      </p:sp>
      <p:sp>
        <p:nvSpPr>
          <p:cNvPr id="15" name="Espace réservé du texte 8"/>
          <p:cNvSpPr>
            <a:spLocks noGrp="1"/>
          </p:cNvSpPr>
          <p:nvPr>
            <p:ph type="body" sz="quarter" idx="23"/>
          </p:nvPr>
        </p:nvSpPr>
        <p:spPr>
          <a:xfrm>
            <a:off x="9136205" y="3992879"/>
            <a:ext cx="1620000" cy="2099945"/>
          </a:xfrm>
          <a:blipFill>
            <a:blip r:embed="rId2"/>
            <a:stretch>
              <a:fillRect/>
            </a:stretch>
          </a:blipFill>
        </p:spPr>
        <p:txBody>
          <a:bodyPr lIns="0" tIns="108000"/>
          <a:lstStyle>
            <a:lvl1pPr marL="6350" indent="0">
              <a:buFont typeface="Arial" charset="0"/>
              <a:buNone/>
              <a:tabLst/>
              <a:defRPr sz="1200" i="0">
                <a:solidFill>
                  <a:srgbClr val="4A4B4C"/>
                </a:solidFill>
              </a:defRPr>
            </a:lvl1pPr>
            <a:lvl2pPr marL="400050" indent="0">
              <a:buNone/>
              <a:defRPr sz="2000" i="1">
                <a:solidFill>
                  <a:srgbClr val="F58220"/>
                </a:solidFill>
              </a:defRPr>
            </a:lvl2pPr>
            <a:lvl3pPr marL="585788" indent="0">
              <a:buNone/>
              <a:defRPr sz="2000" i="1">
                <a:solidFill>
                  <a:srgbClr val="F58220"/>
                </a:solidFill>
              </a:defRPr>
            </a:lvl3pPr>
            <a:lvl4pPr marL="715963" indent="0">
              <a:buNone/>
              <a:defRPr sz="2000" i="1">
                <a:solidFill>
                  <a:srgbClr val="F58220"/>
                </a:solidFill>
              </a:defRPr>
            </a:lvl4pPr>
            <a:lvl5pPr marL="889000" indent="0">
              <a:buNone/>
              <a:defRPr sz="2000" i="1">
                <a:solidFill>
                  <a:srgbClr val="F58220"/>
                </a:solidFill>
              </a:defRPr>
            </a:lvl5pPr>
          </a:lstStyle>
          <a:p>
            <a:pPr lvl="0"/>
            <a:r>
              <a:rPr lang="fr-FR" dirty="0" smtClean="0"/>
              <a:t>Cliquez pour modifier les styles du texte du masque</a:t>
            </a:r>
          </a:p>
        </p:txBody>
      </p:sp>
      <p:sp>
        <p:nvSpPr>
          <p:cNvPr id="16" name="Espace réservé pour une image  17"/>
          <p:cNvSpPr>
            <a:spLocks noGrp="1"/>
          </p:cNvSpPr>
          <p:nvPr>
            <p:ph type="pic" sz="quarter" idx="24"/>
          </p:nvPr>
        </p:nvSpPr>
        <p:spPr>
          <a:xfrm>
            <a:off x="9136205" y="1811039"/>
            <a:ext cx="1620000" cy="1620000"/>
          </a:xfrm>
          <a:solidFill>
            <a:schemeClr val="bg1">
              <a:lumMod val="50000"/>
            </a:schemeClr>
          </a:solidFill>
        </p:spPr>
        <p:txBody>
          <a:bodyPr lIns="180000" tIns="180000" rIns="180000" bIns="180000" anchor="ctr" anchorCtr="0"/>
          <a:lstStyle>
            <a:lvl1pPr marL="0" indent="0" algn="ctr">
              <a:buFont typeface="Arial" charset="0"/>
              <a:buNone/>
              <a:defRPr sz="1400">
                <a:solidFill>
                  <a:schemeClr val="bg1"/>
                </a:solidFill>
              </a:defRPr>
            </a:lvl1pPr>
          </a:lstStyle>
          <a:p>
            <a:endParaRPr lang="fr-FR" dirty="0"/>
          </a:p>
        </p:txBody>
      </p:sp>
      <p:sp>
        <p:nvSpPr>
          <p:cNvPr id="24" name="Espace réservé du texte 8"/>
          <p:cNvSpPr>
            <a:spLocks noGrp="1"/>
          </p:cNvSpPr>
          <p:nvPr>
            <p:ph type="body" sz="quarter" idx="25" hasCustomPrompt="1"/>
          </p:nvPr>
        </p:nvSpPr>
        <p:spPr>
          <a:xfrm>
            <a:off x="1558925" y="3429000"/>
            <a:ext cx="1620000" cy="563880"/>
          </a:xfrm>
          <a:noFill/>
        </p:spPr>
        <p:txBody>
          <a:bodyPr lIns="0" tIns="180000"/>
          <a:lstStyle>
            <a:lvl1pPr marL="6350" indent="0">
              <a:buFont typeface="Arial" charset="0"/>
              <a:buNone/>
              <a:tabLst/>
              <a:defRPr sz="1400" b="1" i="0">
                <a:solidFill>
                  <a:srgbClr val="4A4B4C"/>
                </a:solidFill>
              </a:defRPr>
            </a:lvl1pPr>
            <a:lvl2pPr marL="400050" indent="0">
              <a:buNone/>
              <a:defRPr sz="2000" i="1">
                <a:solidFill>
                  <a:srgbClr val="F58220"/>
                </a:solidFill>
              </a:defRPr>
            </a:lvl2pPr>
            <a:lvl3pPr marL="585788" indent="0">
              <a:buNone/>
              <a:defRPr sz="2000" i="1">
                <a:solidFill>
                  <a:srgbClr val="F58220"/>
                </a:solidFill>
              </a:defRPr>
            </a:lvl3pPr>
            <a:lvl4pPr marL="715963" indent="0">
              <a:buNone/>
              <a:defRPr sz="2000" i="1">
                <a:solidFill>
                  <a:srgbClr val="F58220"/>
                </a:solidFill>
              </a:defRPr>
            </a:lvl4pPr>
            <a:lvl5pPr marL="889000" indent="0">
              <a:buNone/>
              <a:defRPr sz="2000" i="1">
                <a:solidFill>
                  <a:srgbClr val="F58220"/>
                </a:solidFill>
              </a:defRPr>
            </a:lvl5pPr>
          </a:lstStyle>
          <a:p>
            <a:pPr lvl="0"/>
            <a:r>
              <a:rPr lang="fr-FR" dirty="0" smtClean="0"/>
              <a:t>Modifier le texte</a:t>
            </a:r>
          </a:p>
        </p:txBody>
      </p:sp>
      <p:sp>
        <p:nvSpPr>
          <p:cNvPr id="25" name="Espace réservé du texte 8"/>
          <p:cNvSpPr>
            <a:spLocks noGrp="1"/>
          </p:cNvSpPr>
          <p:nvPr>
            <p:ph type="body" sz="quarter" idx="26" hasCustomPrompt="1"/>
          </p:nvPr>
        </p:nvSpPr>
        <p:spPr>
          <a:xfrm>
            <a:off x="3453245" y="3429000"/>
            <a:ext cx="1620000" cy="563880"/>
          </a:xfrm>
          <a:noFill/>
        </p:spPr>
        <p:txBody>
          <a:bodyPr lIns="0" tIns="180000"/>
          <a:lstStyle>
            <a:lvl1pPr marL="6350" indent="0">
              <a:buFont typeface="Arial" charset="0"/>
              <a:buNone/>
              <a:tabLst/>
              <a:defRPr sz="1400" b="1" i="0">
                <a:solidFill>
                  <a:srgbClr val="4A4B4C"/>
                </a:solidFill>
              </a:defRPr>
            </a:lvl1pPr>
            <a:lvl2pPr marL="400050" indent="0">
              <a:buNone/>
              <a:defRPr sz="2000" i="1">
                <a:solidFill>
                  <a:srgbClr val="F58220"/>
                </a:solidFill>
              </a:defRPr>
            </a:lvl2pPr>
            <a:lvl3pPr marL="585788" indent="0">
              <a:buNone/>
              <a:defRPr sz="2000" i="1">
                <a:solidFill>
                  <a:srgbClr val="F58220"/>
                </a:solidFill>
              </a:defRPr>
            </a:lvl3pPr>
            <a:lvl4pPr marL="715963" indent="0">
              <a:buNone/>
              <a:defRPr sz="2000" i="1">
                <a:solidFill>
                  <a:srgbClr val="F58220"/>
                </a:solidFill>
              </a:defRPr>
            </a:lvl4pPr>
            <a:lvl5pPr marL="889000" indent="0">
              <a:buNone/>
              <a:defRPr sz="2000" i="1">
                <a:solidFill>
                  <a:srgbClr val="F58220"/>
                </a:solidFill>
              </a:defRPr>
            </a:lvl5pPr>
          </a:lstStyle>
          <a:p>
            <a:pPr lvl="0"/>
            <a:r>
              <a:rPr lang="fr-FR" dirty="0" smtClean="0"/>
              <a:t>Modifier le texte</a:t>
            </a:r>
          </a:p>
        </p:txBody>
      </p:sp>
      <p:sp>
        <p:nvSpPr>
          <p:cNvPr id="26" name="Espace réservé du texte 8"/>
          <p:cNvSpPr>
            <a:spLocks noGrp="1"/>
          </p:cNvSpPr>
          <p:nvPr>
            <p:ph type="body" sz="quarter" idx="27" hasCustomPrompt="1"/>
          </p:nvPr>
        </p:nvSpPr>
        <p:spPr>
          <a:xfrm>
            <a:off x="5347565" y="3429000"/>
            <a:ext cx="1620000" cy="563880"/>
          </a:xfrm>
          <a:noFill/>
        </p:spPr>
        <p:txBody>
          <a:bodyPr lIns="0" tIns="180000"/>
          <a:lstStyle>
            <a:lvl1pPr marL="6350" indent="0">
              <a:buFont typeface="Arial" charset="0"/>
              <a:buNone/>
              <a:tabLst/>
              <a:defRPr sz="1400" b="1" i="0">
                <a:solidFill>
                  <a:srgbClr val="4A4B4C"/>
                </a:solidFill>
              </a:defRPr>
            </a:lvl1pPr>
            <a:lvl2pPr marL="400050" indent="0">
              <a:buNone/>
              <a:defRPr sz="2000" i="1">
                <a:solidFill>
                  <a:srgbClr val="F58220"/>
                </a:solidFill>
              </a:defRPr>
            </a:lvl2pPr>
            <a:lvl3pPr marL="585788" indent="0">
              <a:buNone/>
              <a:defRPr sz="2000" i="1">
                <a:solidFill>
                  <a:srgbClr val="F58220"/>
                </a:solidFill>
              </a:defRPr>
            </a:lvl3pPr>
            <a:lvl4pPr marL="715963" indent="0">
              <a:buNone/>
              <a:defRPr sz="2000" i="1">
                <a:solidFill>
                  <a:srgbClr val="F58220"/>
                </a:solidFill>
              </a:defRPr>
            </a:lvl4pPr>
            <a:lvl5pPr marL="889000" indent="0">
              <a:buNone/>
              <a:defRPr sz="2000" i="1">
                <a:solidFill>
                  <a:srgbClr val="F58220"/>
                </a:solidFill>
              </a:defRPr>
            </a:lvl5pPr>
          </a:lstStyle>
          <a:p>
            <a:pPr lvl="0"/>
            <a:r>
              <a:rPr lang="fr-FR" dirty="0" smtClean="0"/>
              <a:t>Modifier le texte</a:t>
            </a:r>
          </a:p>
        </p:txBody>
      </p:sp>
      <p:sp>
        <p:nvSpPr>
          <p:cNvPr id="27" name="Espace réservé du texte 8"/>
          <p:cNvSpPr>
            <a:spLocks noGrp="1"/>
          </p:cNvSpPr>
          <p:nvPr>
            <p:ph type="body" sz="quarter" idx="28" hasCustomPrompt="1"/>
          </p:nvPr>
        </p:nvSpPr>
        <p:spPr>
          <a:xfrm>
            <a:off x="7241885" y="3429000"/>
            <a:ext cx="1620000" cy="563880"/>
          </a:xfrm>
          <a:noFill/>
        </p:spPr>
        <p:txBody>
          <a:bodyPr lIns="0" tIns="180000"/>
          <a:lstStyle>
            <a:lvl1pPr marL="6350" indent="0">
              <a:buFont typeface="Arial" charset="0"/>
              <a:buNone/>
              <a:tabLst/>
              <a:defRPr sz="1400" b="1" i="0">
                <a:solidFill>
                  <a:srgbClr val="4A4B4C"/>
                </a:solidFill>
              </a:defRPr>
            </a:lvl1pPr>
            <a:lvl2pPr marL="400050" indent="0">
              <a:buNone/>
              <a:defRPr sz="2000" i="1">
                <a:solidFill>
                  <a:srgbClr val="F58220"/>
                </a:solidFill>
              </a:defRPr>
            </a:lvl2pPr>
            <a:lvl3pPr marL="585788" indent="0">
              <a:buNone/>
              <a:defRPr sz="2000" i="1">
                <a:solidFill>
                  <a:srgbClr val="F58220"/>
                </a:solidFill>
              </a:defRPr>
            </a:lvl3pPr>
            <a:lvl4pPr marL="715963" indent="0">
              <a:buNone/>
              <a:defRPr sz="2000" i="1">
                <a:solidFill>
                  <a:srgbClr val="F58220"/>
                </a:solidFill>
              </a:defRPr>
            </a:lvl4pPr>
            <a:lvl5pPr marL="889000" indent="0">
              <a:buNone/>
              <a:defRPr sz="2000" i="1">
                <a:solidFill>
                  <a:srgbClr val="F58220"/>
                </a:solidFill>
              </a:defRPr>
            </a:lvl5pPr>
          </a:lstStyle>
          <a:p>
            <a:pPr lvl="0"/>
            <a:r>
              <a:rPr lang="fr-FR" dirty="0" smtClean="0"/>
              <a:t>Modifier le texte</a:t>
            </a:r>
          </a:p>
        </p:txBody>
      </p:sp>
      <p:sp>
        <p:nvSpPr>
          <p:cNvPr id="28" name="Espace réservé du texte 8"/>
          <p:cNvSpPr>
            <a:spLocks noGrp="1"/>
          </p:cNvSpPr>
          <p:nvPr>
            <p:ph type="body" sz="quarter" idx="29" hasCustomPrompt="1"/>
          </p:nvPr>
        </p:nvSpPr>
        <p:spPr>
          <a:xfrm>
            <a:off x="9136205" y="3429000"/>
            <a:ext cx="1620000" cy="563880"/>
          </a:xfrm>
          <a:noFill/>
        </p:spPr>
        <p:txBody>
          <a:bodyPr lIns="0" tIns="180000"/>
          <a:lstStyle>
            <a:lvl1pPr marL="6350" indent="0">
              <a:buFont typeface="Arial" charset="0"/>
              <a:buNone/>
              <a:tabLst/>
              <a:defRPr sz="1400" b="1" i="0">
                <a:solidFill>
                  <a:srgbClr val="4A4B4C"/>
                </a:solidFill>
              </a:defRPr>
            </a:lvl1pPr>
            <a:lvl2pPr marL="400050" indent="0">
              <a:buNone/>
              <a:defRPr sz="2000" i="1">
                <a:solidFill>
                  <a:srgbClr val="F58220"/>
                </a:solidFill>
              </a:defRPr>
            </a:lvl2pPr>
            <a:lvl3pPr marL="585788" indent="0">
              <a:buNone/>
              <a:defRPr sz="2000" i="1">
                <a:solidFill>
                  <a:srgbClr val="F58220"/>
                </a:solidFill>
              </a:defRPr>
            </a:lvl3pPr>
            <a:lvl4pPr marL="715963" indent="0">
              <a:buNone/>
              <a:defRPr sz="2000" i="1">
                <a:solidFill>
                  <a:srgbClr val="F58220"/>
                </a:solidFill>
              </a:defRPr>
            </a:lvl4pPr>
            <a:lvl5pPr marL="889000" indent="0">
              <a:buNone/>
              <a:defRPr sz="2000" i="1">
                <a:solidFill>
                  <a:srgbClr val="F58220"/>
                </a:solidFill>
              </a:defRPr>
            </a:lvl5pPr>
          </a:lstStyle>
          <a:p>
            <a:pPr lvl="0"/>
            <a:r>
              <a:rPr lang="fr-FR" dirty="0" smtClean="0"/>
              <a:t>Modifier le texte</a:t>
            </a:r>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3" name="Espace réservé du texte 10"/>
          <p:cNvSpPr>
            <a:spLocks noGrp="1"/>
          </p:cNvSpPr>
          <p:nvPr>
            <p:ph type="body" sz="quarter" idx="35" hasCustomPrompt="1"/>
          </p:nvPr>
        </p:nvSpPr>
        <p:spPr>
          <a:xfrm>
            <a:off x="2555027" y="1557338"/>
            <a:ext cx="1726502" cy="1097841"/>
          </a:xfrm>
          <a:prstGeom prst="rect">
            <a:avLst/>
          </a:prstGeom>
          <a:noFill/>
          <a:ln>
            <a:noFill/>
          </a:ln>
        </p:spPr>
        <p:txBody>
          <a:bodyPr vert="horz" lIns="0" tIns="0" rIns="0" bIns="0" rtlCol="0" anchor="t" anchorCtr="0">
            <a:noAutofit/>
          </a:bodyPr>
          <a:lstStyle>
            <a:lvl1pPr marL="357188" indent="-357188">
              <a:buFont typeface="Arial" charset="0"/>
              <a:buNone/>
              <a:defRPr lang="fr-FR" sz="1600" dirty="0"/>
            </a:lvl1pPr>
          </a:lstStyle>
          <a:p>
            <a:pPr marL="0" lvl="0" indent="0"/>
            <a:r>
              <a:rPr lang="fr-FR" dirty="0" smtClean="0"/>
              <a:t>Ajouter du texte</a:t>
            </a:r>
            <a:endParaRPr lang="fr-FR" dirty="0"/>
          </a:p>
        </p:txBody>
      </p:sp>
      <p:sp>
        <p:nvSpPr>
          <p:cNvPr id="34" name="Espace réservé du texte 10"/>
          <p:cNvSpPr>
            <a:spLocks noGrp="1"/>
          </p:cNvSpPr>
          <p:nvPr>
            <p:ph type="body" sz="quarter" idx="36" hasCustomPrompt="1"/>
          </p:nvPr>
        </p:nvSpPr>
        <p:spPr>
          <a:xfrm>
            <a:off x="4386826" y="1557338"/>
            <a:ext cx="1726502" cy="1097841"/>
          </a:xfrm>
          <a:prstGeom prst="rect">
            <a:avLst/>
          </a:prstGeom>
          <a:noFill/>
          <a:ln>
            <a:noFill/>
          </a:ln>
        </p:spPr>
        <p:txBody>
          <a:bodyPr vert="horz" lIns="0" tIns="0" rIns="0" bIns="0" rtlCol="0" anchor="t" anchorCtr="0">
            <a:noAutofit/>
          </a:bodyPr>
          <a:lstStyle>
            <a:lvl1pPr marL="357188" indent="-357188">
              <a:buFont typeface="Arial" charset="0"/>
              <a:buNone/>
              <a:defRPr lang="fr-FR" sz="1600" dirty="0"/>
            </a:lvl1pPr>
          </a:lstStyle>
          <a:p>
            <a:pPr marL="0" lvl="0" indent="0"/>
            <a:r>
              <a:rPr lang="fr-FR" dirty="0" smtClean="0"/>
              <a:t>Ajouter du texte</a:t>
            </a:r>
            <a:endParaRPr lang="fr-FR" dirty="0"/>
          </a:p>
        </p:txBody>
      </p:sp>
      <p:sp>
        <p:nvSpPr>
          <p:cNvPr id="35" name="Espace réservé du texte 10"/>
          <p:cNvSpPr>
            <a:spLocks noGrp="1"/>
          </p:cNvSpPr>
          <p:nvPr>
            <p:ph type="body" sz="quarter" idx="37" hasCustomPrompt="1"/>
          </p:nvPr>
        </p:nvSpPr>
        <p:spPr>
          <a:xfrm>
            <a:off x="6218625" y="1557338"/>
            <a:ext cx="1726502" cy="1097841"/>
          </a:xfrm>
          <a:prstGeom prst="rect">
            <a:avLst/>
          </a:prstGeom>
          <a:noFill/>
          <a:ln>
            <a:noFill/>
          </a:ln>
        </p:spPr>
        <p:txBody>
          <a:bodyPr vert="horz" lIns="0" tIns="0" rIns="0" bIns="0" rtlCol="0" anchor="t" anchorCtr="0">
            <a:noAutofit/>
          </a:bodyPr>
          <a:lstStyle>
            <a:lvl1pPr marL="357188" indent="-357188">
              <a:buFont typeface="Arial" charset="0"/>
              <a:buNone/>
              <a:defRPr lang="fr-FR" sz="1600" dirty="0"/>
            </a:lvl1pPr>
          </a:lstStyle>
          <a:p>
            <a:pPr marL="0" lvl="0" indent="0"/>
            <a:r>
              <a:rPr lang="fr-FR" dirty="0" smtClean="0"/>
              <a:t>Ajouter du texte</a:t>
            </a:r>
            <a:endParaRPr lang="fr-FR" dirty="0"/>
          </a:p>
        </p:txBody>
      </p:sp>
      <p:sp>
        <p:nvSpPr>
          <p:cNvPr id="36" name="Espace réservé du texte 10"/>
          <p:cNvSpPr>
            <a:spLocks noGrp="1"/>
          </p:cNvSpPr>
          <p:nvPr>
            <p:ph type="body" sz="quarter" idx="38" hasCustomPrompt="1"/>
          </p:nvPr>
        </p:nvSpPr>
        <p:spPr>
          <a:xfrm>
            <a:off x="8050424" y="1557338"/>
            <a:ext cx="1726502" cy="1097841"/>
          </a:xfrm>
          <a:prstGeom prst="rect">
            <a:avLst/>
          </a:prstGeom>
          <a:noFill/>
          <a:ln>
            <a:noFill/>
          </a:ln>
        </p:spPr>
        <p:txBody>
          <a:bodyPr vert="horz" lIns="0" tIns="0" rIns="0" bIns="0" rtlCol="0" anchor="t" anchorCtr="0">
            <a:noAutofit/>
          </a:bodyPr>
          <a:lstStyle>
            <a:lvl1pPr marL="357188" indent="-357188">
              <a:buFont typeface="Arial" charset="0"/>
              <a:buNone/>
              <a:defRPr lang="fr-FR" sz="1600" dirty="0"/>
            </a:lvl1pPr>
          </a:lstStyle>
          <a:p>
            <a:pPr marL="0" lvl="0" indent="0"/>
            <a:r>
              <a:rPr lang="fr-FR" dirty="0" smtClean="0"/>
              <a:t>Ajouter du texte</a:t>
            </a:r>
            <a:endParaRPr lang="fr-FR" dirty="0"/>
          </a:p>
        </p:txBody>
      </p:sp>
      <p:sp>
        <p:nvSpPr>
          <p:cNvPr id="19" name="Espace réservé du texte 18"/>
          <p:cNvSpPr>
            <a:spLocks noGrp="1"/>
          </p:cNvSpPr>
          <p:nvPr>
            <p:ph type="body" sz="quarter" idx="21"/>
          </p:nvPr>
        </p:nvSpPr>
        <p:spPr>
          <a:xfrm>
            <a:off x="3482670" y="2927509"/>
            <a:ext cx="6655243" cy="1002982"/>
          </a:xfrm>
          <a:solidFill>
            <a:schemeClr val="bg1">
              <a:lumMod val="95000"/>
            </a:schemeClr>
          </a:solidFill>
          <a:ln>
            <a:noFill/>
          </a:ln>
        </p:spPr>
        <p:txBody>
          <a:bodyPr vert="horz" lIns="180000" tIns="0" rIns="0" bIns="0" rtlCol="0" anchor="ctr" anchorCtr="0">
            <a:noAutofit/>
          </a:bodyPr>
          <a:lstStyle>
            <a:lvl1pPr marL="357188" indent="-357188">
              <a:buFont typeface="Arial" charset="0"/>
              <a:buNone/>
              <a:defRPr lang="fr-FR" sz="1400" smtClean="0">
                <a:solidFill>
                  <a:schemeClr val="bg1">
                    <a:lumMod val="95000"/>
                  </a:schemeClr>
                </a:solidFill>
              </a:defRPr>
            </a:lvl1pPr>
            <a:lvl2pPr>
              <a:defRPr lang="fr-FR" sz="1400" smtClean="0"/>
            </a:lvl2pPr>
            <a:lvl3pPr>
              <a:defRPr lang="fr-FR" sz="1400" smtClean="0"/>
            </a:lvl3pPr>
            <a:lvl4pPr>
              <a:defRPr lang="fr-FR" smtClean="0"/>
            </a:lvl4pPr>
            <a:lvl5pPr>
              <a:defRPr lang="fr-FR"/>
            </a:lvl5pPr>
          </a:lstStyle>
          <a:p>
            <a:pPr marL="0" lvl="0" indent="0"/>
            <a:endParaRPr lang="fr-FR" dirty="0"/>
          </a:p>
        </p:txBody>
      </p:sp>
      <p:sp>
        <p:nvSpPr>
          <p:cNvPr id="32" name="Espace réservé du texte 10"/>
          <p:cNvSpPr>
            <a:spLocks noGrp="1"/>
          </p:cNvSpPr>
          <p:nvPr>
            <p:ph type="body" sz="quarter" idx="34" hasCustomPrompt="1"/>
          </p:nvPr>
        </p:nvSpPr>
        <p:spPr>
          <a:xfrm>
            <a:off x="9783832" y="2927509"/>
            <a:ext cx="1576959" cy="1002981"/>
          </a:xfrm>
          <a:prstGeom prst="homePlate">
            <a:avLst>
              <a:gd name="adj" fmla="val 24472"/>
            </a:avLst>
          </a:prstGeom>
          <a:solidFill>
            <a:schemeClr val="bg1">
              <a:lumMod val="95000"/>
            </a:schemeClr>
          </a:solidFill>
          <a:ln>
            <a:noFill/>
          </a:ln>
        </p:spPr>
        <p:txBody>
          <a:bodyPr vert="horz" lIns="108000" tIns="0" rIns="0" bIns="0" rtlCol="0" anchor="ctr" anchorCtr="0">
            <a:noAutofit/>
          </a:bodyPr>
          <a:lstStyle>
            <a:lvl1pPr marL="0" indent="6350">
              <a:buFont typeface="Arial" charset="0"/>
              <a:buNone/>
              <a:tabLst/>
              <a:defRPr lang="fr-FR" sz="1400" dirty="0"/>
            </a:lvl1pPr>
          </a:lstStyle>
          <a:p>
            <a:pPr marL="0" lvl="0" indent="0"/>
            <a:r>
              <a:rPr lang="fr-FR" dirty="0" smtClean="0"/>
              <a:t>Ajouter du texte</a:t>
            </a:r>
            <a:endParaRPr lang="fr-FR" dirty="0"/>
          </a:p>
        </p:txBody>
      </p:sp>
      <p:sp>
        <p:nvSpPr>
          <p:cNvPr id="31" name="Espace réservé du texte 10"/>
          <p:cNvSpPr>
            <a:spLocks noGrp="1"/>
          </p:cNvSpPr>
          <p:nvPr>
            <p:ph type="body" sz="quarter" idx="33" hasCustomPrompt="1"/>
          </p:nvPr>
        </p:nvSpPr>
        <p:spPr>
          <a:xfrm>
            <a:off x="1558925" y="2927509"/>
            <a:ext cx="1293970" cy="1002981"/>
          </a:xfrm>
          <a:prstGeom prst="homePlate">
            <a:avLst>
              <a:gd name="adj" fmla="val 24472"/>
            </a:avLst>
          </a:prstGeom>
          <a:solidFill>
            <a:schemeClr val="bg1">
              <a:lumMod val="95000"/>
            </a:schemeClr>
          </a:solidFill>
          <a:ln>
            <a:noFill/>
          </a:ln>
        </p:spPr>
        <p:txBody>
          <a:bodyPr vert="horz" lIns="108000" tIns="0" rIns="0" bIns="0" rtlCol="0" anchor="ctr" anchorCtr="0">
            <a:noAutofit/>
          </a:bodyPr>
          <a:lstStyle>
            <a:lvl1pPr marL="0" indent="6350">
              <a:buFont typeface="Arial" charset="0"/>
              <a:buNone/>
              <a:tabLst/>
              <a:defRPr lang="fr-FR" sz="1400" dirty="0"/>
            </a:lvl1pPr>
          </a:lstStyle>
          <a:p>
            <a:pPr marL="0" lvl="0" indent="0"/>
            <a:r>
              <a:rPr lang="fr-FR" dirty="0" smtClean="0"/>
              <a:t>Ajouter du texte</a:t>
            </a:r>
            <a:endParaRPr lang="fr-FR" dirty="0"/>
          </a:p>
        </p:txBody>
      </p:sp>
      <p:sp>
        <p:nvSpPr>
          <p:cNvPr id="2" name="Titre 1"/>
          <p:cNvSpPr>
            <a:spLocks noGrp="1"/>
          </p:cNvSpPr>
          <p:nvPr>
            <p:ph type="title"/>
          </p:nvPr>
        </p:nvSpPr>
        <p:spPr/>
        <p:txBody>
          <a:bodyPr/>
          <a:lstStyle>
            <a:lvl1pPr>
              <a:defRPr b="1">
                <a:solidFill>
                  <a:srgbClr val="F58220"/>
                </a:solidFill>
              </a:defRPr>
            </a:lvl1pPr>
          </a:lstStyle>
          <a:p>
            <a:r>
              <a:rPr lang="fr-FR" dirty="0" smtClean="0"/>
              <a:t>Cliquez et modifiez le titre</a:t>
            </a:r>
            <a:endParaRPr lang="fr-FR" dirty="0"/>
          </a:p>
        </p:txBody>
      </p:sp>
      <p:sp>
        <p:nvSpPr>
          <p:cNvPr id="6" name="Espace réservé du numéro de diapositive 5"/>
          <p:cNvSpPr>
            <a:spLocks noGrp="1"/>
          </p:cNvSpPr>
          <p:nvPr>
            <p:ph type="sldNum" sz="quarter" idx="12"/>
          </p:nvPr>
        </p:nvSpPr>
        <p:spPr>
          <a:xfrm>
            <a:off x="11496674" y="6200775"/>
            <a:ext cx="695325" cy="311150"/>
          </a:xfrm>
          <a:prstGeom prst="rect">
            <a:avLst/>
          </a:prstGeom>
        </p:spPr>
        <p:txBody>
          <a:bodyPr/>
          <a:lstStyle/>
          <a:p>
            <a:fld id="{ACB37E8D-B5DE-A040-95BF-155BB46C1038}" type="slidenum">
              <a:rPr lang="fr-FR" smtClean="0"/>
              <a:t>‹#›</a:t>
            </a:fld>
            <a:endParaRPr lang="fr-FR"/>
          </a:p>
        </p:txBody>
      </p:sp>
      <p:sp>
        <p:nvSpPr>
          <p:cNvPr id="11" name="Espace réservé du texte 10"/>
          <p:cNvSpPr>
            <a:spLocks noGrp="1"/>
          </p:cNvSpPr>
          <p:nvPr>
            <p:ph type="body" sz="quarter" idx="14" hasCustomPrompt="1"/>
          </p:nvPr>
        </p:nvSpPr>
        <p:spPr>
          <a:xfrm>
            <a:off x="2555027" y="2817307"/>
            <a:ext cx="1457714" cy="1223386"/>
          </a:xfrm>
          <a:prstGeom prst="chevron">
            <a:avLst>
              <a:gd name="adj" fmla="val 23979"/>
            </a:avLst>
          </a:prstGeom>
          <a:gradFill>
            <a:gsLst>
              <a:gs pos="41000">
                <a:srgbClr val="F59D50"/>
              </a:gs>
              <a:gs pos="54000">
                <a:srgbClr val="F59D50">
                  <a:lumMod val="80000"/>
                </a:srgbClr>
              </a:gs>
              <a:gs pos="100000">
                <a:srgbClr val="F59D50">
                  <a:lumMod val="80000"/>
                </a:srgbClr>
              </a:gs>
            </a:gsLst>
            <a:lin ang="5400000" scaled="1"/>
          </a:gradFill>
        </p:spPr>
        <p:txBody>
          <a:bodyPr vert="horz" lIns="108000" tIns="0" rIns="0" bIns="0" rtlCol="0" anchor="ctr" anchorCtr="0">
            <a:noAutofit/>
          </a:bodyPr>
          <a:lstStyle>
            <a:lvl1pPr marL="0" indent="6350">
              <a:buFont typeface="Arial" charset="0"/>
              <a:buNone/>
              <a:tabLst/>
              <a:defRPr lang="fr-FR" sz="1400" smtClean="0">
                <a:solidFill>
                  <a:schemeClr val="bg1"/>
                </a:solidFill>
              </a:defRPr>
            </a:lvl1pPr>
            <a:lvl2pPr>
              <a:defRPr lang="fr-FR" sz="1400" smtClean="0"/>
            </a:lvl2pPr>
            <a:lvl3pPr>
              <a:defRPr lang="fr-FR" sz="1400" smtClean="0"/>
            </a:lvl3pPr>
            <a:lvl4pPr>
              <a:defRPr lang="fr-FR" smtClean="0"/>
            </a:lvl4pPr>
            <a:lvl5pPr>
              <a:defRPr lang="fr-FR"/>
            </a:lvl5pPr>
          </a:lstStyle>
          <a:p>
            <a:pPr marL="0" lvl="0" indent="0"/>
            <a:r>
              <a:rPr lang="fr-FR" dirty="0" smtClean="0"/>
              <a:t>Ajouter du texte</a:t>
            </a:r>
            <a:endParaRPr lang="fr-FR" dirty="0"/>
          </a:p>
        </p:txBody>
      </p:sp>
      <p:sp>
        <p:nvSpPr>
          <p:cNvPr id="17" name="Espace réservé du texte 10"/>
          <p:cNvSpPr>
            <a:spLocks noGrp="1"/>
          </p:cNvSpPr>
          <p:nvPr>
            <p:ph type="body" sz="quarter" idx="20"/>
          </p:nvPr>
        </p:nvSpPr>
        <p:spPr>
          <a:xfrm>
            <a:off x="3565679" y="3002246"/>
            <a:ext cx="715850" cy="1223386"/>
          </a:xfrm>
          <a:prstGeom prst="chevron">
            <a:avLst>
              <a:gd name="adj" fmla="val 41751"/>
            </a:avLst>
          </a:prstGeom>
          <a:solidFill>
            <a:schemeClr val="bg1"/>
          </a:solidFill>
          <a:ln>
            <a:solidFill>
              <a:srgbClr val="EF7D00"/>
            </a:solidFill>
          </a:ln>
        </p:spPr>
        <p:txBody>
          <a:bodyPr vert="horz" lIns="180000" tIns="0" rIns="0" bIns="0" rtlCol="0" anchor="ctr" anchorCtr="0">
            <a:noAutofit/>
          </a:bodyPr>
          <a:lstStyle>
            <a:lvl1pPr marL="357188" indent="-357188">
              <a:buFont typeface="Arial" charset="0"/>
              <a:buNone/>
              <a:defRPr lang="fr-FR" sz="100" smtClean="0">
                <a:solidFill>
                  <a:schemeClr val="bg1"/>
                </a:solidFill>
              </a:defRPr>
            </a:lvl1pPr>
            <a:lvl2pPr>
              <a:defRPr lang="fr-FR" sz="1400" smtClean="0"/>
            </a:lvl2pPr>
            <a:lvl3pPr>
              <a:defRPr lang="fr-FR" sz="1400" smtClean="0"/>
            </a:lvl3pPr>
            <a:lvl4pPr>
              <a:defRPr lang="fr-FR" smtClean="0"/>
            </a:lvl4pPr>
            <a:lvl5pPr>
              <a:defRPr lang="fr-FR"/>
            </a:lvl5pPr>
          </a:lstStyle>
          <a:p>
            <a:pPr marL="0" lvl="0" indent="0"/>
            <a:endParaRPr lang="fr-FR" dirty="0"/>
          </a:p>
        </p:txBody>
      </p:sp>
      <p:sp>
        <p:nvSpPr>
          <p:cNvPr id="20" name="Espace réservé du texte 10"/>
          <p:cNvSpPr>
            <a:spLocks noGrp="1"/>
          </p:cNvSpPr>
          <p:nvPr>
            <p:ph type="body" sz="quarter" idx="22" hasCustomPrompt="1"/>
          </p:nvPr>
        </p:nvSpPr>
        <p:spPr>
          <a:xfrm>
            <a:off x="4386826" y="2817307"/>
            <a:ext cx="1457714" cy="1223386"/>
          </a:xfrm>
          <a:prstGeom prst="chevron">
            <a:avLst>
              <a:gd name="adj" fmla="val 23979"/>
            </a:avLst>
          </a:prstGeom>
          <a:gradFill>
            <a:gsLst>
              <a:gs pos="41000">
                <a:srgbClr val="F58220">
                  <a:lumMod val="90000"/>
                  <a:lumOff val="10000"/>
                </a:srgbClr>
              </a:gs>
              <a:gs pos="53000">
                <a:srgbClr val="F58220">
                  <a:lumMod val="85000"/>
                </a:srgbClr>
              </a:gs>
              <a:gs pos="98000">
                <a:srgbClr val="F58220">
                  <a:lumMod val="85000"/>
                </a:srgbClr>
              </a:gs>
            </a:gsLst>
            <a:lin ang="5400000" scaled="1"/>
          </a:gradFill>
        </p:spPr>
        <p:txBody>
          <a:bodyPr vert="horz" lIns="108000" tIns="0" rIns="0" bIns="0" rtlCol="0" anchor="ctr" anchorCtr="0">
            <a:noAutofit/>
          </a:bodyPr>
          <a:lstStyle>
            <a:lvl1pPr marL="0" indent="6350">
              <a:buFont typeface="Arial" charset="0"/>
              <a:buNone/>
              <a:tabLst/>
              <a:defRPr lang="fr-FR" sz="1400" smtClean="0">
                <a:solidFill>
                  <a:schemeClr val="bg1"/>
                </a:solidFill>
              </a:defRPr>
            </a:lvl1pPr>
            <a:lvl2pPr>
              <a:defRPr lang="fr-FR" sz="1400" smtClean="0"/>
            </a:lvl2pPr>
            <a:lvl3pPr>
              <a:defRPr lang="fr-FR" sz="1400" smtClean="0"/>
            </a:lvl3pPr>
            <a:lvl4pPr>
              <a:defRPr lang="fr-FR" smtClean="0"/>
            </a:lvl4pPr>
            <a:lvl5pPr>
              <a:defRPr lang="fr-FR"/>
            </a:lvl5pPr>
          </a:lstStyle>
          <a:p>
            <a:pPr marL="0" lvl="0" indent="0"/>
            <a:r>
              <a:rPr lang="fr-FR" dirty="0" smtClean="0"/>
              <a:t>Ajouter du texte</a:t>
            </a:r>
            <a:endParaRPr lang="fr-FR" dirty="0"/>
          </a:p>
        </p:txBody>
      </p:sp>
      <p:sp>
        <p:nvSpPr>
          <p:cNvPr id="21" name="Espace réservé du texte 10"/>
          <p:cNvSpPr>
            <a:spLocks noGrp="1"/>
          </p:cNvSpPr>
          <p:nvPr>
            <p:ph type="body" sz="quarter" idx="23"/>
          </p:nvPr>
        </p:nvSpPr>
        <p:spPr>
          <a:xfrm>
            <a:off x="5397478" y="2655179"/>
            <a:ext cx="715850" cy="1223386"/>
          </a:xfrm>
          <a:prstGeom prst="chevron">
            <a:avLst>
              <a:gd name="adj" fmla="val 41751"/>
            </a:avLst>
          </a:prstGeom>
          <a:solidFill>
            <a:schemeClr val="bg1"/>
          </a:solidFill>
          <a:ln>
            <a:solidFill>
              <a:srgbClr val="EF7D00"/>
            </a:solidFill>
          </a:ln>
        </p:spPr>
        <p:txBody>
          <a:bodyPr vert="horz" lIns="180000" tIns="0" rIns="0" bIns="0" rtlCol="0" anchor="ctr" anchorCtr="0">
            <a:noAutofit/>
          </a:bodyPr>
          <a:lstStyle>
            <a:lvl1pPr marL="357188" indent="-357188">
              <a:buFont typeface="Arial" charset="0"/>
              <a:buNone/>
              <a:defRPr lang="fr-FR" sz="100" smtClean="0">
                <a:solidFill>
                  <a:schemeClr val="bg1"/>
                </a:solidFill>
              </a:defRPr>
            </a:lvl1pPr>
            <a:lvl2pPr>
              <a:defRPr lang="fr-FR" sz="1400" smtClean="0"/>
            </a:lvl2pPr>
            <a:lvl3pPr>
              <a:defRPr lang="fr-FR" sz="1400" smtClean="0"/>
            </a:lvl3pPr>
            <a:lvl4pPr>
              <a:defRPr lang="fr-FR" smtClean="0"/>
            </a:lvl4pPr>
            <a:lvl5pPr>
              <a:defRPr lang="fr-FR"/>
            </a:lvl5pPr>
          </a:lstStyle>
          <a:p>
            <a:pPr marL="0" lvl="0" indent="0"/>
            <a:endParaRPr lang="fr-FR" dirty="0"/>
          </a:p>
        </p:txBody>
      </p:sp>
      <p:sp>
        <p:nvSpPr>
          <p:cNvPr id="23" name="Espace réservé du texte 10"/>
          <p:cNvSpPr>
            <a:spLocks noGrp="1"/>
          </p:cNvSpPr>
          <p:nvPr>
            <p:ph type="body" sz="quarter" idx="25" hasCustomPrompt="1"/>
          </p:nvPr>
        </p:nvSpPr>
        <p:spPr>
          <a:xfrm>
            <a:off x="6218625" y="2817307"/>
            <a:ext cx="1457714" cy="1223386"/>
          </a:xfrm>
          <a:prstGeom prst="chevron">
            <a:avLst>
              <a:gd name="adj" fmla="val 23979"/>
            </a:avLst>
          </a:prstGeom>
          <a:gradFill>
            <a:gsLst>
              <a:gs pos="42000">
                <a:srgbClr val="EF7D00"/>
              </a:gs>
              <a:gs pos="53000">
                <a:srgbClr val="EE7420">
                  <a:lumMod val="90000"/>
                </a:srgbClr>
              </a:gs>
              <a:gs pos="100000">
                <a:srgbClr val="EE7420">
                  <a:lumMod val="90000"/>
                </a:srgbClr>
              </a:gs>
            </a:gsLst>
            <a:lin ang="5400000" scaled="1"/>
          </a:gradFill>
        </p:spPr>
        <p:txBody>
          <a:bodyPr vert="horz" lIns="108000" tIns="0" rIns="0" bIns="0" rtlCol="0" anchor="ctr" anchorCtr="0">
            <a:noAutofit/>
          </a:bodyPr>
          <a:lstStyle>
            <a:lvl1pPr marL="0" indent="6350">
              <a:buFont typeface="Arial" charset="0"/>
              <a:buNone/>
              <a:tabLst/>
              <a:defRPr lang="fr-FR" sz="1400" smtClean="0">
                <a:solidFill>
                  <a:schemeClr val="bg1"/>
                </a:solidFill>
              </a:defRPr>
            </a:lvl1pPr>
            <a:lvl2pPr>
              <a:defRPr lang="fr-FR" sz="1400" smtClean="0"/>
            </a:lvl2pPr>
            <a:lvl3pPr>
              <a:defRPr lang="fr-FR" sz="1400" smtClean="0"/>
            </a:lvl3pPr>
            <a:lvl4pPr>
              <a:defRPr lang="fr-FR" smtClean="0"/>
            </a:lvl4pPr>
            <a:lvl5pPr>
              <a:defRPr lang="fr-FR"/>
            </a:lvl5pPr>
          </a:lstStyle>
          <a:p>
            <a:pPr marL="0" lvl="0" indent="0"/>
            <a:r>
              <a:rPr lang="fr-FR" dirty="0" smtClean="0"/>
              <a:t>Ajouter du texte</a:t>
            </a:r>
            <a:endParaRPr lang="fr-FR" dirty="0"/>
          </a:p>
        </p:txBody>
      </p:sp>
      <p:sp>
        <p:nvSpPr>
          <p:cNvPr id="24" name="Espace réservé du texte 10"/>
          <p:cNvSpPr>
            <a:spLocks noGrp="1"/>
          </p:cNvSpPr>
          <p:nvPr>
            <p:ph type="body" sz="quarter" idx="26"/>
          </p:nvPr>
        </p:nvSpPr>
        <p:spPr>
          <a:xfrm>
            <a:off x="7229277" y="3002246"/>
            <a:ext cx="715850" cy="1223386"/>
          </a:xfrm>
          <a:prstGeom prst="chevron">
            <a:avLst>
              <a:gd name="adj" fmla="val 41751"/>
            </a:avLst>
          </a:prstGeom>
          <a:solidFill>
            <a:schemeClr val="bg1"/>
          </a:solidFill>
          <a:ln>
            <a:solidFill>
              <a:srgbClr val="EF7D00"/>
            </a:solidFill>
          </a:ln>
        </p:spPr>
        <p:txBody>
          <a:bodyPr vert="horz" lIns="180000" tIns="0" rIns="0" bIns="0" rtlCol="0" anchor="ctr" anchorCtr="0">
            <a:noAutofit/>
          </a:bodyPr>
          <a:lstStyle>
            <a:lvl1pPr marL="357188" indent="-357188">
              <a:buFont typeface="Arial" charset="0"/>
              <a:buNone/>
              <a:defRPr lang="fr-FR" sz="100" smtClean="0">
                <a:solidFill>
                  <a:schemeClr val="bg1"/>
                </a:solidFill>
              </a:defRPr>
            </a:lvl1pPr>
            <a:lvl2pPr>
              <a:defRPr lang="fr-FR" sz="1400" smtClean="0"/>
            </a:lvl2pPr>
            <a:lvl3pPr>
              <a:defRPr lang="fr-FR" sz="1400" smtClean="0"/>
            </a:lvl3pPr>
            <a:lvl4pPr>
              <a:defRPr lang="fr-FR" smtClean="0"/>
            </a:lvl4pPr>
            <a:lvl5pPr>
              <a:defRPr lang="fr-FR"/>
            </a:lvl5pPr>
          </a:lstStyle>
          <a:p>
            <a:pPr marL="0" lvl="0" indent="0"/>
            <a:endParaRPr lang="fr-FR" dirty="0"/>
          </a:p>
        </p:txBody>
      </p:sp>
      <p:sp>
        <p:nvSpPr>
          <p:cNvPr id="25" name="Espace réservé du texte 10"/>
          <p:cNvSpPr>
            <a:spLocks noGrp="1"/>
          </p:cNvSpPr>
          <p:nvPr>
            <p:ph type="body" sz="quarter" idx="27" hasCustomPrompt="1"/>
          </p:nvPr>
        </p:nvSpPr>
        <p:spPr>
          <a:xfrm>
            <a:off x="8050424" y="2817307"/>
            <a:ext cx="1457714" cy="1223386"/>
          </a:xfrm>
          <a:prstGeom prst="chevron">
            <a:avLst>
              <a:gd name="adj" fmla="val 23979"/>
            </a:avLst>
          </a:prstGeom>
          <a:gradFill>
            <a:gsLst>
              <a:gs pos="41000">
                <a:srgbClr val="E95022"/>
              </a:gs>
              <a:gs pos="54000">
                <a:srgbClr val="E95022">
                  <a:lumMod val="80000"/>
                </a:srgbClr>
              </a:gs>
              <a:gs pos="99000">
                <a:srgbClr val="E95022">
                  <a:lumMod val="80000"/>
                </a:srgbClr>
              </a:gs>
            </a:gsLst>
            <a:lin ang="5400000" scaled="1"/>
          </a:gradFill>
        </p:spPr>
        <p:txBody>
          <a:bodyPr vert="horz" lIns="108000" tIns="0" rIns="0" bIns="0" rtlCol="0" anchor="ctr" anchorCtr="0">
            <a:noAutofit/>
          </a:bodyPr>
          <a:lstStyle>
            <a:lvl1pPr marL="0" indent="6350">
              <a:buFont typeface="Arial" charset="0"/>
              <a:buNone/>
              <a:tabLst/>
              <a:defRPr lang="fr-FR" sz="1400" smtClean="0">
                <a:solidFill>
                  <a:schemeClr val="bg1"/>
                </a:solidFill>
              </a:defRPr>
            </a:lvl1pPr>
            <a:lvl2pPr>
              <a:defRPr lang="fr-FR" sz="1400" smtClean="0"/>
            </a:lvl2pPr>
            <a:lvl3pPr>
              <a:defRPr lang="fr-FR" sz="1400" smtClean="0"/>
            </a:lvl3pPr>
            <a:lvl4pPr>
              <a:defRPr lang="fr-FR" smtClean="0"/>
            </a:lvl4pPr>
            <a:lvl5pPr>
              <a:defRPr lang="fr-FR"/>
            </a:lvl5pPr>
          </a:lstStyle>
          <a:p>
            <a:pPr marL="0" lvl="0" indent="0"/>
            <a:r>
              <a:rPr lang="fr-FR" dirty="0" smtClean="0"/>
              <a:t>Ajouter du texte</a:t>
            </a:r>
            <a:endParaRPr lang="fr-FR" dirty="0"/>
          </a:p>
        </p:txBody>
      </p:sp>
      <p:sp>
        <p:nvSpPr>
          <p:cNvPr id="26" name="Espace réservé du texte 10"/>
          <p:cNvSpPr>
            <a:spLocks noGrp="1"/>
          </p:cNvSpPr>
          <p:nvPr>
            <p:ph type="body" sz="quarter" idx="28"/>
          </p:nvPr>
        </p:nvSpPr>
        <p:spPr>
          <a:xfrm>
            <a:off x="9061076" y="2655179"/>
            <a:ext cx="715850" cy="1223386"/>
          </a:xfrm>
          <a:prstGeom prst="chevron">
            <a:avLst>
              <a:gd name="adj" fmla="val 41751"/>
            </a:avLst>
          </a:prstGeom>
          <a:solidFill>
            <a:schemeClr val="bg1"/>
          </a:solidFill>
          <a:ln>
            <a:solidFill>
              <a:srgbClr val="EF7D00"/>
            </a:solidFill>
          </a:ln>
        </p:spPr>
        <p:txBody>
          <a:bodyPr vert="horz" lIns="180000" tIns="0" rIns="0" bIns="0" rtlCol="0" anchor="ctr" anchorCtr="0">
            <a:noAutofit/>
          </a:bodyPr>
          <a:lstStyle>
            <a:lvl1pPr marL="357188" indent="-357188">
              <a:buFont typeface="Arial" charset="0"/>
              <a:buNone/>
              <a:defRPr lang="fr-FR" sz="100" smtClean="0">
                <a:solidFill>
                  <a:schemeClr val="bg1"/>
                </a:solidFill>
              </a:defRPr>
            </a:lvl1pPr>
            <a:lvl2pPr>
              <a:defRPr lang="fr-FR" sz="1400" smtClean="0"/>
            </a:lvl2pPr>
            <a:lvl3pPr>
              <a:defRPr lang="fr-FR" sz="1400" smtClean="0"/>
            </a:lvl3pPr>
            <a:lvl4pPr>
              <a:defRPr lang="fr-FR" smtClean="0"/>
            </a:lvl4pPr>
            <a:lvl5pPr>
              <a:defRPr lang="fr-FR"/>
            </a:lvl5pPr>
          </a:lstStyle>
          <a:p>
            <a:pPr marL="0" lvl="0" indent="0"/>
            <a:endParaRPr lang="fr-FR" dirty="0"/>
          </a:p>
        </p:txBody>
      </p:sp>
      <p:sp>
        <p:nvSpPr>
          <p:cNvPr id="37" name="Espace réservé du texte 10"/>
          <p:cNvSpPr>
            <a:spLocks noGrp="1"/>
          </p:cNvSpPr>
          <p:nvPr>
            <p:ph type="body" sz="quarter" idx="39" hasCustomPrompt="1"/>
          </p:nvPr>
        </p:nvSpPr>
        <p:spPr>
          <a:xfrm>
            <a:off x="2555027" y="4770783"/>
            <a:ext cx="8798772" cy="1322042"/>
          </a:xfrm>
          <a:prstGeom prst="rect">
            <a:avLst/>
          </a:prstGeom>
          <a:noFill/>
          <a:ln>
            <a:noFill/>
          </a:ln>
        </p:spPr>
        <p:txBody>
          <a:bodyPr vert="horz" lIns="0" tIns="0" rIns="0" bIns="0" rtlCol="0" anchor="t" anchorCtr="0">
            <a:noAutofit/>
          </a:bodyPr>
          <a:lstStyle>
            <a:lvl1pPr marL="357188" indent="-357188">
              <a:buFont typeface="Arial" charset="0"/>
              <a:buNone/>
              <a:defRPr lang="fr-FR" sz="1600" dirty="0"/>
            </a:lvl1pPr>
          </a:lstStyle>
          <a:p>
            <a:pPr marL="0" lvl="0" indent="0"/>
            <a:r>
              <a:rPr lang="fr-FR" dirty="0" smtClean="0"/>
              <a:t>Ajouter du texte</a:t>
            </a:r>
            <a:endParaRPr lang="fr-FR"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ouble Title Orange Pa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xmlns="" id="{F446DCB7-1CC5-4C04-B7D2-CD74B8CC8F54}"/>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Photocopy/>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3387256" y="6024986"/>
            <a:ext cx="3650853" cy="662728"/>
          </a:xfrm>
          <a:prstGeom prst="rect">
            <a:avLst/>
          </a:prstGeom>
          <a:effectLst/>
        </p:spPr>
      </p:pic>
      <p:sp>
        <p:nvSpPr>
          <p:cNvPr id="2" name="Titre 1"/>
          <p:cNvSpPr>
            <a:spLocks noGrp="1"/>
          </p:cNvSpPr>
          <p:nvPr>
            <p:ph type="title"/>
          </p:nvPr>
        </p:nvSpPr>
        <p:spPr>
          <a:xfrm>
            <a:off x="1558924" y="554182"/>
            <a:ext cx="9794875" cy="387927"/>
          </a:xfrm>
        </p:spPr>
        <p:txBody>
          <a:bodyPr/>
          <a:lstStyle>
            <a:lvl1pPr>
              <a:defRPr sz="2400" b="0">
                <a:solidFill>
                  <a:srgbClr val="F58220"/>
                </a:solidFill>
              </a:defRPr>
            </a:lvl1pPr>
          </a:lstStyle>
          <a:p>
            <a:r>
              <a:rPr lang="fr-FR" dirty="0" smtClean="0"/>
              <a:t>Cliquez et modifiez le titre</a:t>
            </a:r>
            <a:endParaRPr lang="fr-FR" dirty="0"/>
          </a:p>
        </p:txBody>
      </p:sp>
      <p:sp>
        <p:nvSpPr>
          <p:cNvPr id="6" name="Espace réservé du numéro de diapositive 5"/>
          <p:cNvSpPr>
            <a:spLocks noGrp="1"/>
          </p:cNvSpPr>
          <p:nvPr>
            <p:ph type="sldNum" sz="quarter" idx="12"/>
          </p:nvPr>
        </p:nvSpPr>
        <p:spPr>
          <a:xfrm>
            <a:off x="11496674" y="6200775"/>
            <a:ext cx="695325" cy="311150"/>
          </a:xfrm>
          <a:prstGeom prst="rect">
            <a:avLst/>
          </a:prstGeom>
        </p:spPr>
        <p:txBody>
          <a:bodyPr/>
          <a:lstStyle/>
          <a:p>
            <a:fld id="{ACB37E8D-B5DE-A040-95BF-155BB46C1038}" type="slidenum">
              <a:rPr lang="fr-FR" smtClean="0"/>
              <a:t>‹#›</a:t>
            </a:fld>
            <a:endParaRPr lang="fr-FR"/>
          </a:p>
        </p:txBody>
      </p:sp>
      <p:sp>
        <p:nvSpPr>
          <p:cNvPr id="7" name="Espace réservé du texte 6"/>
          <p:cNvSpPr>
            <a:spLocks noGrp="1"/>
          </p:cNvSpPr>
          <p:nvPr>
            <p:ph type="body" sz="quarter" idx="13" hasCustomPrompt="1"/>
          </p:nvPr>
        </p:nvSpPr>
        <p:spPr>
          <a:xfrm>
            <a:off x="2133599" y="942109"/>
            <a:ext cx="6264053" cy="425450"/>
          </a:xfrm>
        </p:spPr>
        <p:txBody>
          <a:bodyPr/>
          <a:lstStyle>
            <a:lvl1pPr marL="0" indent="0">
              <a:buFont typeface="Arial" charset="0"/>
              <a:buNone/>
              <a:defRPr sz="3200" b="1" baseline="0"/>
            </a:lvl1pPr>
            <a:lvl2pPr marL="400050" indent="0">
              <a:buNone/>
              <a:defRPr/>
            </a:lvl2pPr>
            <a:lvl3pPr marL="585788" indent="0">
              <a:buNone/>
              <a:defRPr/>
            </a:lvl3pPr>
            <a:lvl4pPr marL="715963" indent="0">
              <a:buNone/>
              <a:defRPr/>
            </a:lvl4pPr>
            <a:lvl5pPr marL="889000" indent="0">
              <a:buNone/>
              <a:defRPr/>
            </a:lvl5pPr>
          </a:lstStyle>
          <a:p>
            <a:pPr lvl="0"/>
            <a:r>
              <a:rPr lang="fr-FR" dirty="0" smtClean="0"/>
              <a:t>Cliquez pour modifier le texte</a:t>
            </a:r>
            <a:endParaRPr lang="fr-FR" dirty="0"/>
          </a:p>
        </p:txBody>
      </p:sp>
      <p:sp>
        <p:nvSpPr>
          <p:cNvPr id="8" name="Espace réservé du contenu 2"/>
          <p:cNvSpPr>
            <a:spLocks noGrp="1"/>
          </p:cNvSpPr>
          <p:nvPr>
            <p:ph idx="1"/>
          </p:nvPr>
        </p:nvSpPr>
        <p:spPr>
          <a:xfrm>
            <a:off x="1558924" y="1930400"/>
            <a:ext cx="4778265" cy="3084945"/>
          </a:xfrm>
          <a:ln w="12700">
            <a:solidFill>
              <a:schemeClr val="bg1">
                <a:lumMod val="95000"/>
              </a:schemeClr>
            </a:solidFill>
          </a:ln>
        </p:spPr>
        <p:txBody>
          <a:bodyPr lIns="144000" tIns="144000" rIns="144000" bIns="144000"/>
          <a:lstStyle>
            <a:lvl1pPr>
              <a:defRPr sz="2000"/>
            </a:lvl1pPr>
            <a:lvl2pPr>
              <a:defRPr sz="1800"/>
            </a:lvl2pPr>
            <a:lvl3pPr>
              <a:defRPr sz="1600"/>
            </a:lvl3pPr>
            <a:lvl4pPr>
              <a:defRPr sz="1400"/>
            </a:lvl4pPr>
            <a:lvl5pPr>
              <a:defRPr sz="1400"/>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9" name="Espace réservé du contenu 2"/>
          <p:cNvSpPr>
            <a:spLocks noGrp="1"/>
          </p:cNvSpPr>
          <p:nvPr>
            <p:ph idx="14"/>
          </p:nvPr>
        </p:nvSpPr>
        <p:spPr>
          <a:xfrm>
            <a:off x="3378487" y="4063134"/>
            <a:ext cx="3659622" cy="2029691"/>
          </a:xfrm>
          <a:prstGeom prst="roundRect">
            <a:avLst>
              <a:gd name="adj" fmla="val 3392"/>
            </a:avLst>
          </a:prstGeom>
          <a:solidFill>
            <a:srgbClr val="F58220"/>
          </a:solidFill>
          <a:ln>
            <a:noFill/>
          </a:ln>
        </p:spPr>
        <p:txBody>
          <a:bodyPr lIns="144000" tIns="144000" rIns="144000" bIns="144000"/>
          <a:lstStyle>
            <a:lvl1pPr marL="0" indent="0">
              <a:buFont typeface="Arial" charset="0"/>
              <a:buNone/>
              <a:defRPr sz="2000" b="1">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13" name="Triangle 1"/>
          <p:cNvSpPr/>
          <p:nvPr userDrawn="1"/>
        </p:nvSpPr>
        <p:spPr>
          <a:xfrm rot="3547137">
            <a:off x="3703924" y="6071150"/>
            <a:ext cx="247076" cy="158238"/>
          </a:xfrm>
          <a:custGeom>
            <a:avLst/>
            <a:gdLst>
              <a:gd name="connsiteX0" fmla="*/ 0 w 320675"/>
              <a:gd name="connsiteY0" fmla="*/ 266700 h 266700"/>
              <a:gd name="connsiteX1" fmla="*/ 160338 w 320675"/>
              <a:gd name="connsiteY1" fmla="*/ 0 h 266700"/>
              <a:gd name="connsiteX2" fmla="*/ 320675 w 320675"/>
              <a:gd name="connsiteY2" fmla="*/ 266700 h 266700"/>
              <a:gd name="connsiteX3" fmla="*/ 0 w 320675"/>
              <a:gd name="connsiteY3" fmla="*/ 266700 h 266700"/>
              <a:gd name="connsiteX0" fmla="*/ 0 w 247076"/>
              <a:gd name="connsiteY0" fmla="*/ 329212 h 329212"/>
              <a:gd name="connsiteX1" fmla="*/ 86739 w 247076"/>
              <a:gd name="connsiteY1" fmla="*/ 0 h 329212"/>
              <a:gd name="connsiteX2" fmla="*/ 247076 w 247076"/>
              <a:gd name="connsiteY2" fmla="*/ 266700 h 329212"/>
              <a:gd name="connsiteX3" fmla="*/ 0 w 247076"/>
              <a:gd name="connsiteY3" fmla="*/ 329212 h 329212"/>
              <a:gd name="connsiteX0" fmla="*/ 0 w 247076"/>
              <a:gd name="connsiteY0" fmla="*/ 168523 h 168523"/>
              <a:gd name="connsiteX1" fmla="*/ 46133 w 247076"/>
              <a:gd name="connsiteY1" fmla="*/ 0 h 168523"/>
              <a:gd name="connsiteX2" fmla="*/ 247076 w 247076"/>
              <a:gd name="connsiteY2" fmla="*/ 106011 h 168523"/>
              <a:gd name="connsiteX3" fmla="*/ 0 w 247076"/>
              <a:gd name="connsiteY3" fmla="*/ 168523 h 168523"/>
              <a:gd name="connsiteX0" fmla="*/ 0 w 247076"/>
              <a:gd name="connsiteY0" fmla="*/ 97676 h 97676"/>
              <a:gd name="connsiteX1" fmla="*/ 3764 w 247076"/>
              <a:gd name="connsiteY1" fmla="*/ 0 h 97676"/>
              <a:gd name="connsiteX2" fmla="*/ 247076 w 247076"/>
              <a:gd name="connsiteY2" fmla="*/ 35164 h 97676"/>
              <a:gd name="connsiteX3" fmla="*/ 0 w 247076"/>
              <a:gd name="connsiteY3" fmla="*/ 97676 h 97676"/>
              <a:gd name="connsiteX0" fmla="*/ 0 w 247076"/>
              <a:gd name="connsiteY0" fmla="*/ 158238 h 158238"/>
              <a:gd name="connsiteX1" fmla="*/ 88076 w 247076"/>
              <a:gd name="connsiteY1" fmla="*/ 0 h 158238"/>
              <a:gd name="connsiteX2" fmla="*/ 247076 w 247076"/>
              <a:gd name="connsiteY2" fmla="*/ 95726 h 158238"/>
              <a:gd name="connsiteX3" fmla="*/ 0 w 247076"/>
              <a:gd name="connsiteY3" fmla="*/ 158238 h 158238"/>
            </a:gdLst>
            <a:ahLst/>
            <a:cxnLst>
              <a:cxn ang="0">
                <a:pos x="connsiteX0" y="connsiteY0"/>
              </a:cxn>
              <a:cxn ang="0">
                <a:pos x="connsiteX1" y="connsiteY1"/>
              </a:cxn>
              <a:cxn ang="0">
                <a:pos x="connsiteX2" y="connsiteY2"/>
              </a:cxn>
              <a:cxn ang="0">
                <a:pos x="connsiteX3" y="connsiteY3"/>
              </a:cxn>
            </a:cxnLst>
            <a:rect l="l" t="t" r="r" b="b"/>
            <a:pathLst>
              <a:path w="247076" h="158238">
                <a:moveTo>
                  <a:pt x="0" y="158238"/>
                </a:moveTo>
                <a:lnTo>
                  <a:pt x="88076" y="0"/>
                </a:lnTo>
                <a:lnTo>
                  <a:pt x="247076" y="95726"/>
                </a:lnTo>
                <a:lnTo>
                  <a:pt x="0" y="158238"/>
                </a:lnTo>
                <a:close/>
              </a:path>
            </a:pathLst>
          </a:custGeom>
          <a:solidFill>
            <a:srgbClr val="F582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blank slid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rgbClr val="F58220"/>
                </a:solidFill>
              </a:defRPr>
            </a:lvl1pPr>
          </a:lstStyle>
          <a:p>
            <a:r>
              <a:rPr lang="fr-FR" dirty="0" smtClean="0"/>
              <a:t>Cliquez et modifiez le titre</a:t>
            </a:r>
            <a:endParaRPr lang="fr-FR" dirty="0"/>
          </a:p>
        </p:txBody>
      </p:sp>
      <p:sp>
        <p:nvSpPr>
          <p:cNvPr id="5" name="Espace réservé du numéro de diapositive 4"/>
          <p:cNvSpPr>
            <a:spLocks noGrp="1"/>
          </p:cNvSpPr>
          <p:nvPr>
            <p:ph type="sldNum" sz="quarter" idx="12"/>
          </p:nvPr>
        </p:nvSpPr>
        <p:spPr>
          <a:xfrm>
            <a:off x="11496674" y="6200775"/>
            <a:ext cx="695325" cy="311150"/>
          </a:xfrm>
          <a:prstGeom prst="rect">
            <a:avLst/>
          </a:prstGeom>
        </p:spPr>
        <p:txBody>
          <a:bodyPr/>
          <a:lstStyle/>
          <a:p>
            <a:fld id="{ACB37E8D-B5DE-A040-95BF-155BB46C1038}" type="slidenum">
              <a:rPr lang="fr-FR" smtClean="0"/>
              <a:t>‹#›</a:t>
            </a:fld>
            <a:endParaRPr lang="fr-FR"/>
          </a:p>
        </p:txBody>
      </p:sp>
    </p:spTree>
    <p:extLst>
      <p:ext uri="{BB962C8B-B14F-4D97-AF65-F5344CB8AC3E}">
        <p14:creationId xmlns:p14="http://schemas.microsoft.com/office/powerpoint/2010/main" val="940541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ection header 1">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xmlns="" id="{5D425904-5558-4A8D-B4D9-9DD4B277D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re 1"/>
          <p:cNvSpPr>
            <a:spLocks noGrp="1"/>
          </p:cNvSpPr>
          <p:nvPr>
            <p:ph type="title"/>
          </p:nvPr>
        </p:nvSpPr>
        <p:spPr>
          <a:xfrm>
            <a:off x="1558924" y="1557338"/>
            <a:ext cx="9937751" cy="1080000"/>
          </a:xfrm>
        </p:spPr>
        <p:txBody>
          <a:bodyPr anchor="t" anchorCtr="0"/>
          <a:lstStyle>
            <a:lvl1pPr algn="r">
              <a:defRPr sz="6600" b="1">
                <a:solidFill>
                  <a:srgbClr val="F58220"/>
                </a:solidFill>
              </a:defRPr>
            </a:lvl1pPr>
          </a:lstStyle>
          <a:p>
            <a:r>
              <a:rPr lang="fr-FR" dirty="0" smtClean="0"/>
              <a:t>Cliquez et modifiez le titre</a:t>
            </a:r>
            <a:endParaRPr lang="fr-FR" dirty="0"/>
          </a:p>
        </p:txBody>
      </p:sp>
      <p:sp>
        <p:nvSpPr>
          <p:cNvPr id="9" name="Espace réservé du texte 8"/>
          <p:cNvSpPr>
            <a:spLocks noGrp="1"/>
          </p:cNvSpPr>
          <p:nvPr>
            <p:ph type="body" sz="quarter" idx="10"/>
          </p:nvPr>
        </p:nvSpPr>
        <p:spPr>
          <a:xfrm>
            <a:off x="6096000" y="2637337"/>
            <a:ext cx="5400675" cy="3222773"/>
          </a:xfrm>
        </p:spPr>
        <p:txBody>
          <a:bodyPr/>
          <a:lstStyle>
            <a:lvl1pPr marL="180975" indent="-180975">
              <a:buFont typeface=".AppleSystemUIFont" charset="-120"/>
              <a:buChar char="•"/>
              <a:tabLst/>
              <a:defRPr b="1"/>
            </a:lvl1pPr>
            <a:lvl2pPr marL="403225" indent="-174625">
              <a:buFontTx/>
              <a:buBlip>
                <a:blip r:embed="rId3"/>
              </a:buBlip>
              <a:tabLst/>
              <a:defRPr/>
            </a:lvl2pPr>
            <a:lvl3pPr marL="715963" indent="-130175">
              <a:buFontTx/>
              <a:buBlip>
                <a:blip r:embed="rId4"/>
              </a:buBlip>
              <a:defRPr/>
            </a:lvl3pPr>
            <a:lvl4pPr marL="846138" indent="-130175">
              <a:buFontTx/>
              <a:buBlip>
                <a:blip r:embed="rId4"/>
              </a:buBlip>
              <a:defRPr/>
            </a:lvl4pPr>
            <a:lvl5pPr marL="1030288" indent="-141288">
              <a:buFontTx/>
              <a:buBlip>
                <a:blip r:embed="rId4"/>
              </a:buBlip>
              <a:defRPr/>
            </a:lvl5pPr>
          </a:lstStyle>
          <a:p>
            <a:pPr lvl="0"/>
            <a:r>
              <a:rPr lang="fr-FR" dirty="0" smtClean="0"/>
              <a:t>Cliquez pour modifier les styles du texte du masque</a:t>
            </a:r>
          </a:p>
          <a:p>
            <a:pPr lvl="1"/>
            <a:r>
              <a:rPr lang="fr-FR" dirty="0" smtClean="0"/>
              <a:t>Deuxième niveau</a:t>
            </a:r>
            <a:endParaRPr lang="fr-FR" dirty="0"/>
          </a:p>
        </p:txBody>
      </p:sp>
      <p:sp>
        <p:nvSpPr>
          <p:cNvPr id="11" name="Espace réservé du texte 10"/>
          <p:cNvSpPr>
            <a:spLocks noGrp="1"/>
          </p:cNvSpPr>
          <p:nvPr>
            <p:ph type="body" sz="quarter" idx="11"/>
          </p:nvPr>
        </p:nvSpPr>
        <p:spPr>
          <a:xfrm>
            <a:off x="2035533" y="688783"/>
            <a:ext cx="9316679" cy="384644"/>
          </a:xfrm>
        </p:spPr>
        <p:txBody>
          <a:bodyPr/>
          <a:lstStyle>
            <a:lvl1pPr marL="0" indent="0">
              <a:buFont typeface="Arial" charset="0"/>
              <a:buNone/>
              <a:defRPr sz="2600" b="1"/>
            </a:lvl1pPr>
            <a:lvl2pPr marL="400050" indent="0">
              <a:buNone/>
              <a:defRPr/>
            </a:lvl2pPr>
            <a:lvl3pPr marL="585788" indent="0">
              <a:buNone/>
              <a:defRPr/>
            </a:lvl3pPr>
            <a:lvl4pPr marL="715963" indent="0">
              <a:buNone/>
              <a:defRPr/>
            </a:lvl4pPr>
            <a:lvl5pPr marL="889000" indent="0">
              <a:buNone/>
              <a:defRPr/>
            </a:lvl5pPr>
          </a:lstStyle>
          <a:p>
            <a:pPr lvl="0"/>
            <a:r>
              <a:rPr lang="fr-FR" dirty="0" smtClean="0"/>
              <a:t>Cliquez pour modifier les styles du texte du masque</a:t>
            </a:r>
            <a:endParaRPr lang="fr-FR" dirty="0"/>
          </a:p>
        </p:txBody>
      </p:sp>
    </p:spTree>
    <p:extLst>
      <p:ext uri="{BB962C8B-B14F-4D97-AF65-F5344CB8AC3E}">
        <p14:creationId xmlns:p14="http://schemas.microsoft.com/office/powerpoint/2010/main" val="817712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ection header 2">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xmlns="" id="{5D425904-5558-4A8D-B4D9-9DD4B277D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re 1"/>
          <p:cNvSpPr>
            <a:spLocks noGrp="1"/>
          </p:cNvSpPr>
          <p:nvPr>
            <p:ph type="title"/>
          </p:nvPr>
        </p:nvSpPr>
        <p:spPr>
          <a:xfrm>
            <a:off x="1558924" y="1557338"/>
            <a:ext cx="9937751" cy="1080000"/>
          </a:xfrm>
        </p:spPr>
        <p:txBody>
          <a:bodyPr anchor="t" anchorCtr="0"/>
          <a:lstStyle>
            <a:lvl1pPr algn="r">
              <a:defRPr sz="6600" b="1">
                <a:solidFill>
                  <a:srgbClr val="F58220"/>
                </a:solidFill>
              </a:defRPr>
            </a:lvl1pPr>
          </a:lstStyle>
          <a:p>
            <a:r>
              <a:rPr lang="fr-FR" dirty="0" smtClean="0"/>
              <a:t>Cliquez et modifiez le titre</a:t>
            </a:r>
            <a:endParaRPr lang="fr-FR" dirty="0"/>
          </a:p>
        </p:txBody>
      </p:sp>
      <p:sp>
        <p:nvSpPr>
          <p:cNvPr id="9" name="Espace réservé du texte 8"/>
          <p:cNvSpPr>
            <a:spLocks noGrp="1"/>
          </p:cNvSpPr>
          <p:nvPr>
            <p:ph type="body" sz="quarter" idx="10"/>
          </p:nvPr>
        </p:nvSpPr>
        <p:spPr>
          <a:xfrm>
            <a:off x="6096000" y="2637337"/>
            <a:ext cx="5400675" cy="3222773"/>
          </a:xfrm>
        </p:spPr>
        <p:txBody>
          <a:bodyPr/>
          <a:lstStyle>
            <a:lvl1pPr marL="180975" indent="-180975">
              <a:buFont typeface=".AppleSystemUIFont" charset="-120"/>
              <a:buChar char="•"/>
              <a:tabLst/>
              <a:defRPr b="1"/>
            </a:lvl1pPr>
            <a:lvl2pPr marL="446088" indent="-217488">
              <a:buFontTx/>
              <a:buBlip>
                <a:blip r:embed="rId3"/>
              </a:buBlip>
              <a:tabLst/>
              <a:defRPr/>
            </a:lvl2pPr>
            <a:lvl3pPr marL="715963" indent="-130175">
              <a:buFontTx/>
              <a:buBlip>
                <a:blip r:embed="rId4"/>
              </a:buBlip>
              <a:defRPr/>
            </a:lvl3pPr>
            <a:lvl4pPr marL="846138" indent="-130175">
              <a:buFontTx/>
              <a:buBlip>
                <a:blip r:embed="rId4"/>
              </a:buBlip>
              <a:defRPr/>
            </a:lvl4pPr>
            <a:lvl5pPr marL="1030288" indent="-141288">
              <a:buFontTx/>
              <a:buBlip>
                <a:blip r:embed="rId4"/>
              </a:buBlip>
              <a:defRPr/>
            </a:lvl5pPr>
          </a:lstStyle>
          <a:p>
            <a:pPr lvl="0"/>
            <a:r>
              <a:rPr lang="fr-FR" dirty="0" smtClean="0"/>
              <a:t>Cliquez pour modifier les styles du texte du masque</a:t>
            </a:r>
          </a:p>
          <a:p>
            <a:pPr lvl="1"/>
            <a:r>
              <a:rPr lang="fr-FR" dirty="0" smtClean="0"/>
              <a:t>Deuxième niveau</a:t>
            </a:r>
            <a:endParaRPr lang="fr-FR" dirty="0"/>
          </a:p>
        </p:txBody>
      </p:sp>
      <p:sp>
        <p:nvSpPr>
          <p:cNvPr id="11" name="Espace réservé du texte 10"/>
          <p:cNvSpPr>
            <a:spLocks noGrp="1"/>
          </p:cNvSpPr>
          <p:nvPr>
            <p:ph type="body" sz="quarter" idx="11"/>
          </p:nvPr>
        </p:nvSpPr>
        <p:spPr>
          <a:xfrm>
            <a:off x="2035533" y="688783"/>
            <a:ext cx="9316679" cy="384644"/>
          </a:xfrm>
        </p:spPr>
        <p:txBody>
          <a:bodyPr/>
          <a:lstStyle>
            <a:lvl1pPr marL="0" indent="0">
              <a:buFont typeface="Arial" charset="0"/>
              <a:buNone/>
              <a:defRPr sz="2600" b="1"/>
            </a:lvl1pPr>
            <a:lvl2pPr marL="400050" indent="0">
              <a:buNone/>
              <a:defRPr/>
            </a:lvl2pPr>
            <a:lvl3pPr marL="585788" indent="0">
              <a:buNone/>
              <a:defRPr/>
            </a:lvl3pPr>
            <a:lvl4pPr marL="715963" indent="0">
              <a:buNone/>
              <a:defRPr/>
            </a:lvl4pPr>
            <a:lvl5pPr marL="889000" indent="0">
              <a:buNone/>
              <a:defRPr/>
            </a:lvl5pPr>
          </a:lstStyle>
          <a:p>
            <a:pPr lvl="0"/>
            <a:r>
              <a:rPr lang="fr-FR" dirty="0" smtClean="0"/>
              <a:t>Cliquez pour modifier les styles du texte du masque</a:t>
            </a:r>
            <a:endParaRPr lang="fr-FR"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ection header 3">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xmlns="" id="{5D425904-5558-4A8D-B4D9-9DD4B277D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re 1"/>
          <p:cNvSpPr>
            <a:spLocks noGrp="1"/>
          </p:cNvSpPr>
          <p:nvPr>
            <p:ph type="title"/>
          </p:nvPr>
        </p:nvSpPr>
        <p:spPr>
          <a:xfrm>
            <a:off x="1558924" y="1557338"/>
            <a:ext cx="9937751" cy="1080000"/>
          </a:xfrm>
        </p:spPr>
        <p:txBody>
          <a:bodyPr anchor="t" anchorCtr="0"/>
          <a:lstStyle>
            <a:lvl1pPr algn="r">
              <a:defRPr sz="6600" b="1"/>
            </a:lvl1pPr>
          </a:lstStyle>
          <a:p>
            <a:r>
              <a:rPr lang="fr-FR" dirty="0" smtClean="0"/>
              <a:t>Cliquez et modifiez le titre</a:t>
            </a:r>
            <a:endParaRPr lang="fr-FR" dirty="0"/>
          </a:p>
        </p:txBody>
      </p:sp>
      <p:sp>
        <p:nvSpPr>
          <p:cNvPr id="9" name="Espace réservé du texte 8"/>
          <p:cNvSpPr>
            <a:spLocks noGrp="1"/>
          </p:cNvSpPr>
          <p:nvPr>
            <p:ph type="body" sz="quarter" idx="10"/>
          </p:nvPr>
        </p:nvSpPr>
        <p:spPr>
          <a:xfrm>
            <a:off x="6096000" y="2637337"/>
            <a:ext cx="5400675" cy="3222773"/>
          </a:xfrm>
        </p:spPr>
        <p:txBody>
          <a:bodyPr/>
          <a:lstStyle>
            <a:lvl1pPr marL="180975" indent="-180975">
              <a:buFont typeface=".AppleSystemUIFont" charset="-120"/>
              <a:buChar char="•"/>
              <a:tabLst/>
              <a:defRPr b="1"/>
            </a:lvl1pPr>
            <a:lvl2pPr marL="446088" indent="-217488">
              <a:buFontTx/>
              <a:buBlip>
                <a:blip r:embed="rId3"/>
              </a:buBlip>
              <a:tabLst/>
              <a:defRPr/>
            </a:lvl2pPr>
            <a:lvl3pPr marL="715963" indent="-130175">
              <a:buFontTx/>
              <a:buBlip>
                <a:blip r:embed="rId4"/>
              </a:buBlip>
              <a:defRPr/>
            </a:lvl3pPr>
            <a:lvl4pPr marL="846138" indent="-130175">
              <a:buFontTx/>
              <a:buBlip>
                <a:blip r:embed="rId4"/>
              </a:buBlip>
              <a:defRPr/>
            </a:lvl4pPr>
            <a:lvl5pPr marL="1030288" indent="-141288">
              <a:buFontTx/>
              <a:buBlip>
                <a:blip r:embed="rId4"/>
              </a:buBlip>
              <a:defRPr/>
            </a:lvl5pPr>
          </a:lstStyle>
          <a:p>
            <a:pPr lvl="0"/>
            <a:r>
              <a:rPr lang="fr-FR" dirty="0" smtClean="0"/>
              <a:t>Cliquez pour modifier les styles du texte du masque</a:t>
            </a:r>
          </a:p>
          <a:p>
            <a:pPr lvl="1"/>
            <a:r>
              <a:rPr lang="fr-FR" dirty="0" smtClean="0"/>
              <a:t>Deuxième niveau</a:t>
            </a:r>
            <a:endParaRPr lang="fr-FR" dirty="0"/>
          </a:p>
        </p:txBody>
      </p:sp>
      <p:sp>
        <p:nvSpPr>
          <p:cNvPr id="11" name="Espace réservé du texte 10"/>
          <p:cNvSpPr>
            <a:spLocks noGrp="1"/>
          </p:cNvSpPr>
          <p:nvPr>
            <p:ph type="body" sz="quarter" idx="11"/>
          </p:nvPr>
        </p:nvSpPr>
        <p:spPr>
          <a:xfrm>
            <a:off x="2035533" y="688783"/>
            <a:ext cx="9316679" cy="384644"/>
          </a:xfrm>
        </p:spPr>
        <p:txBody>
          <a:bodyPr/>
          <a:lstStyle>
            <a:lvl1pPr marL="0" indent="0">
              <a:buFont typeface="Arial" charset="0"/>
              <a:buNone/>
              <a:defRPr sz="2600" b="1"/>
            </a:lvl1pPr>
            <a:lvl2pPr marL="400050" indent="0">
              <a:buNone/>
              <a:defRPr/>
            </a:lvl2pPr>
            <a:lvl3pPr marL="585788" indent="0">
              <a:buNone/>
              <a:defRPr/>
            </a:lvl3pPr>
            <a:lvl4pPr marL="715963" indent="0">
              <a:buNone/>
              <a:defRPr/>
            </a:lvl4pPr>
            <a:lvl5pPr marL="889000" indent="0">
              <a:buNone/>
              <a:defRPr/>
            </a:lvl5pPr>
          </a:lstStyle>
          <a:p>
            <a:pPr lvl="0"/>
            <a:r>
              <a:rPr lang="fr-FR" dirty="0" smtClean="0"/>
              <a:t>Cliquez pour modifier les styles du texte du masque</a:t>
            </a:r>
            <a:endParaRPr lang="fr-FR"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amp; Big picture">
    <p:spTree>
      <p:nvGrpSpPr>
        <p:cNvPr id="1" name=""/>
        <p:cNvGrpSpPr/>
        <p:nvPr/>
      </p:nvGrpSpPr>
      <p:grpSpPr>
        <a:xfrm>
          <a:off x="0" y="0"/>
          <a:ext cx="0" cy="0"/>
          <a:chOff x="0" y="0"/>
          <a:chExt cx="0" cy="0"/>
        </a:xfrm>
      </p:grpSpPr>
      <p:sp>
        <p:nvSpPr>
          <p:cNvPr id="3" name="Espace réservé pour une image  2"/>
          <p:cNvSpPr>
            <a:spLocks noGrp="1"/>
          </p:cNvSpPr>
          <p:nvPr>
            <p:ph type="pic" idx="1"/>
          </p:nvPr>
        </p:nvSpPr>
        <p:spPr>
          <a:xfrm>
            <a:off x="1" y="0"/>
            <a:ext cx="12191998" cy="6858000"/>
          </a:xfrm>
          <a:solidFill>
            <a:schemeClr val="bg1">
              <a:lumMod val="85000"/>
            </a:schemeClr>
          </a:solidFill>
        </p:spPr>
        <p:txBody>
          <a:bodyPr anchor="ctr" anchorCtr="0"/>
          <a:lstStyle>
            <a:lvl1pPr marL="0" indent="0" algn="ctr">
              <a:buNone/>
              <a:defRPr sz="1800" b="1">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8" name="Titre 1"/>
          <p:cNvSpPr>
            <a:spLocks noGrp="1"/>
          </p:cNvSpPr>
          <p:nvPr>
            <p:ph type="title" hasCustomPrompt="1"/>
          </p:nvPr>
        </p:nvSpPr>
        <p:spPr>
          <a:xfrm>
            <a:off x="3048000" y="2709000"/>
            <a:ext cx="8448675" cy="1440000"/>
          </a:xfrm>
          <a:solidFill>
            <a:srgbClr val="F58220"/>
          </a:solidFill>
        </p:spPr>
        <p:txBody>
          <a:bodyPr anchor="ctr" anchorCtr="0"/>
          <a:lstStyle>
            <a:lvl1pPr algn="ctr">
              <a:defRPr sz="6000" b="0">
                <a:solidFill>
                  <a:schemeClr val="bg1"/>
                </a:solidFill>
              </a:defRPr>
            </a:lvl1pPr>
          </a:lstStyle>
          <a:p>
            <a:r>
              <a:rPr lang="fr-FR" dirty="0" smtClean="0"/>
              <a:t>Cliquez pour modifier</a:t>
            </a:r>
            <a:endParaRPr lang="fr-FR" dirty="0"/>
          </a:p>
        </p:txBody>
      </p:sp>
    </p:spTree>
    <p:extLst>
      <p:ext uri="{BB962C8B-B14F-4D97-AF65-F5344CB8AC3E}">
        <p14:creationId xmlns:p14="http://schemas.microsoft.com/office/powerpoint/2010/main" val="369853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xmlns="" id="{5D425904-5558-4A8D-B4D9-9DD4B277D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xmlns="" id="{51F91413-6039-49A4-BD53-91CFF884ADF7}"/>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Espace réservé du titre 1"/>
          <p:cNvSpPr>
            <a:spLocks noGrp="1"/>
          </p:cNvSpPr>
          <p:nvPr>
            <p:ph type="title"/>
          </p:nvPr>
        </p:nvSpPr>
        <p:spPr>
          <a:xfrm>
            <a:off x="1558924" y="435430"/>
            <a:ext cx="9794875" cy="936970"/>
          </a:xfrm>
          <a:prstGeom prst="rect">
            <a:avLst/>
          </a:prstGeom>
        </p:spPr>
        <p:txBody>
          <a:bodyPr vert="horz" lIns="0" tIns="0" rIns="0" bIns="0" rtlCol="0" anchor="t" anchorCtr="0">
            <a:noAutofit/>
          </a:bodyPr>
          <a:lstStyle/>
          <a:p>
            <a:r>
              <a:rPr lang="en-US" noProof="0" dirty="0" err="1" smtClean="0"/>
              <a:t>Cliquez</a:t>
            </a:r>
            <a:r>
              <a:rPr lang="en-US" noProof="0" dirty="0" smtClean="0"/>
              <a:t> et </a:t>
            </a:r>
            <a:r>
              <a:rPr lang="en-US" noProof="0" dirty="0" err="1" smtClean="0"/>
              <a:t>modifiez</a:t>
            </a:r>
            <a:r>
              <a:rPr lang="en-US" noProof="0" dirty="0" smtClean="0"/>
              <a:t> le </a:t>
            </a:r>
            <a:r>
              <a:rPr lang="en-US" noProof="0" dirty="0" err="1" smtClean="0"/>
              <a:t>titre</a:t>
            </a:r>
            <a:endParaRPr lang="en-US" noProof="0" dirty="0"/>
          </a:p>
        </p:txBody>
      </p:sp>
      <p:sp>
        <p:nvSpPr>
          <p:cNvPr id="3" name="Espace réservé du texte 2"/>
          <p:cNvSpPr>
            <a:spLocks noGrp="1"/>
          </p:cNvSpPr>
          <p:nvPr>
            <p:ph type="body" idx="1"/>
          </p:nvPr>
        </p:nvSpPr>
        <p:spPr>
          <a:xfrm>
            <a:off x="1558924" y="1557338"/>
            <a:ext cx="9794875" cy="4643438"/>
          </a:xfrm>
          <a:prstGeom prst="rect">
            <a:avLst/>
          </a:prstGeom>
        </p:spPr>
        <p:txBody>
          <a:bodyPr vert="horz" lIns="0" tIns="0" rIns="0" bIns="0" rtlCol="0" anchor="t" anchorCtr="0">
            <a:noAutofit/>
          </a:bodyPr>
          <a:lstStyle/>
          <a:p>
            <a:pPr lvl="0"/>
            <a:r>
              <a:rPr lang="en-US" noProof="0" dirty="0" err="1" smtClean="0"/>
              <a:t>Cliquez</a:t>
            </a:r>
            <a:r>
              <a:rPr lang="en-US" noProof="0" dirty="0" smtClean="0"/>
              <a:t> pour modifier les styles du </a:t>
            </a:r>
            <a:r>
              <a:rPr lang="en-US" noProof="0" dirty="0" err="1" smtClean="0"/>
              <a:t>texte</a:t>
            </a:r>
            <a:r>
              <a:rPr lang="en-US" noProof="0" dirty="0" smtClean="0"/>
              <a:t> du masque</a:t>
            </a:r>
          </a:p>
          <a:p>
            <a:pPr lvl="1"/>
            <a:r>
              <a:rPr lang="en-US" noProof="0" dirty="0" err="1" smtClean="0"/>
              <a:t>Deuxième</a:t>
            </a:r>
            <a:r>
              <a:rPr lang="en-US" noProof="0" dirty="0" smtClean="0"/>
              <a:t> </a:t>
            </a:r>
            <a:r>
              <a:rPr lang="en-US" noProof="0" dirty="0" err="1" smtClean="0"/>
              <a:t>niveau</a:t>
            </a:r>
            <a:endParaRPr lang="en-US" noProof="0" dirty="0" smtClean="0"/>
          </a:p>
          <a:p>
            <a:pPr lvl="2"/>
            <a:r>
              <a:rPr lang="en-US" noProof="0" dirty="0" err="1" smtClean="0"/>
              <a:t>Troisième</a:t>
            </a:r>
            <a:r>
              <a:rPr lang="en-US" noProof="0" dirty="0" smtClean="0"/>
              <a:t> </a:t>
            </a:r>
            <a:r>
              <a:rPr lang="en-US" noProof="0" dirty="0" err="1" smtClean="0"/>
              <a:t>niveau</a:t>
            </a:r>
            <a:endParaRPr lang="en-US" noProof="0" dirty="0" smtClean="0"/>
          </a:p>
          <a:p>
            <a:pPr lvl="3"/>
            <a:r>
              <a:rPr lang="en-US" noProof="0" dirty="0" err="1" smtClean="0"/>
              <a:t>Quatrième</a:t>
            </a:r>
            <a:r>
              <a:rPr lang="en-US" noProof="0" dirty="0" smtClean="0"/>
              <a:t> </a:t>
            </a:r>
            <a:r>
              <a:rPr lang="en-US" noProof="0" dirty="0" err="1" smtClean="0"/>
              <a:t>niveau</a:t>
            </a:r>
            <a:endParaRPr lang="en-US" noProof="0" dirty="0" smtClean="0"/>
          </a:p>
          <a:p>
            <a:pPr lvl="4"/>
            <a:r>
              <a:rPr lang="en-US" noProof="0" dirty="0" err="1" smtClean="0"/>
              <a:t>Cinquième</a:t>
            </a:r>
            <a:r>
              <a:rPr lang="en-US" noProof="0" dirty="0" smtClean="0"/>
              <a:t> </a:t>
            </a:r>
            <a:r>
              <a:rPr lang="en-US" noProof="0" dirty="0" err="1" smtClean="0"/>
              <a:t>niveau</a:t>
            </a:r>
            <a:endParaRPr lang="en-US" noProof="0" dirty="0"/>
          </a:p>
        </p:txBody>
      </p:sp>
      <p:sp>
        <p:nvSpPr>
          <p:cNvPr id="8" name="Espace réservé du numéro de diapositive 3">
            <a:extLst>
              <a:ext uri="{FF2B5EF4-FFF2-40B4-BE49-F238E27FC236}">
                <a16:creationId xmlns:a16="http://schemas.microsoft.com/office/drawing/2014/main" xmlns="" id="{03B9E165-2791-48DA-9CE5-D3331B0DBCFE}"/>
              </a:ext>
            </a:extLst>
          </p:cNvPr>
          <p:cNvSpPr txBox="1">
            <a:spLocks noGrp="1"/>
          </p:cNvSpPr>
          <p:nvPr userDrawn="1"/>
        </p:nvSpPr>
        <p:spPr bwMode="auto">
          <a:xfrm>
            <a:off x="23044496" y="12314020"/>
            <a:ext cx="1056000" cy="812800"/>
          </a:xfrm>
          <a:prstGeom prst="rect">
            <a:avLst/>
          </a:prstGeom>
          <a:noFill/>
          <a:ln>
            <a:noFill/>
          </a:ln>
          <a:extLst/>
        </p:spPr>
        <p:txBody>
          <a:bodyPr vert="horz" lIns="0" tIns="0" rIns="0" bIns="0" anchor="t" anchorCtr="0">
            <a:noAutofit/>
          </a:bodyPr>
          <a:lstStyle>
            <a:lvl1pPr defTabSz="957263" eaLnBrk="0" hangingPunct="0">
              <a:defRPr sz="3600" b="1">
                <a:solidFill>
                  <a:schemeClr val="bg1"/>
                </a:solidFill>
                <a:latin typeface="Arial" charset="0"/>
                <a:cs typeface="Arial" charset="0"/>
              </a:defRPr>
            </a:lvl1pPr>
            <a:lvl2pPr marL="742950" indent="-285750" defTabSz="957263" eaLnBrk="0" hangingPunct="0">
              <a:defRPr sz="3600" b="1">
                <a:solidFill>
                  <a:schemeClr val="bg1"/>
                </a:solidFill>
                <a:latin typeface="Arial" charset="0"/>
                <a:cs typeface="Arial" charset="0"/>
              </a:defRPr>
            </a:lvl2pPr>
            <a:lvl3pPr marL="1143000" indent="-228600" defTabSz="957263" eaLnBrk="0" hangingPunct="0">
              <a:defRPr sz="3600" b="1">
                <a:solidFill>
                  <a:schemeClr val="bg1"/>
                </a:solidFill>
                <a:latin typeface="Arial" charset="0"/>
                <a:cs typeface="Arial" charset="0"/>
              </a:defRPr>
            </a:lvl3pPr>
            <a:lvl4pPr marL="1600200" indent="-228600" defTabSz="957263" eaLnBrk="0" hangingPunct="0">
              <a:defRPr sz="3600" b="1">
                <a:solidFill>
                  <a:schemeClr val="bg1"/>
                </a:solidFill>
                <a:latin typeface="Arial" charset="0"/>
                <a:cs typeface="Arial" charset="0"/>
              </a:defRPr>
            </a:lvl4pPr>
            <a:lvl5pPr marL="2057400" indent="-228600" defTabSz="957263" eaLnBrk="0" hangingPunct="0">
              <a:defRPr sz="3600" b="1">
                <a:solidFill>
                  <a:schemeClr val="bg1"/>
                </a:solidFill>
                <a:latin typeface="Arial" charset="0"/>
                <a:cs typeface="Arial" charset="0"/>
              </a:defRPr>
            </a:lvl5pPr>
            <a:lvl6pPr marL="2514600" indent="-228600" algn="ctr" defTabSz="957263" eaLnBrk="0" fontAlgn="base" hangingPunct="0">
              <a:spcBef>
                <a:spcPct val="0"/>
              </a:spcBef>
              <a:spcAft>
                <a:spcPct val="0"/>
              </a:spcAft>
              <a:defRPr sz="3600" b="1">
                <a:solidFill>
                  <a:schemeClr val="bg1"/>
                </a:solidFill>
                <a:latin typeface="Arial" charset="0"/>
                <a:cs typeface="Arial" charset="0"/>
              </a:defRPr>
            </a:lvl6pPr>
            <a:lvl7pPr marL="2971800" indent="-228600" algn="ctr" defTabSz="957263" eaLnBrk="0" fontAlgn="base" hangingPunct="0">
              <a:spcBef>
                <a:spcPct val="0"/>
              </a:spcBef>
              <a:spcAft>
                <a:spcPct val="0"/>
              </a:spcAft>
              <a:defRPr sz="3600" b="1">
                <a:solidFill>
                  <a:schemeClr val="bg1"/>
                </a:solidFill>
                <a:latin typeface="Arial" charset="0"/>
                <a:cs typeface="Arial" charset="0"/>
              </a:defRPr>
            </a:lvl7pPr>
            <a:lvl8pPr marL="3429000" indent="-228600" algn="ctr" defTabSz="957263" eaLnBrk="0" fontAlgn="base" hangingPunct="0">
              <a:spcBef>
                <a:spcPct val="0"/>
              </a:spcBef>
              <a:spcAft>
                <a:spcPct val="0"/>
              </a:spcAft>
              <a:defRPr sz="3600" b="1">
                <a:solidFill>
                  <a:schemeClr val="bg1"/>
                </a:solidFill>
                <a:latin typeface="Arial" charset="0"/>
                <a:cs typeface="Arial" charset="0"/>
              </a:defRPr>
            </a:lvl8pPr>
            <a:lvl9pPr marL="3886200" indent="-228600" algn="ctr" defTabSz="957263" eaLnBrk="0" fontAlgn="base" hangingPunct="0">
              <a:spcBef>
                <a:spcPct val="0"/>
              </a:spcBef>
              <a:spcAft>
                <a:spcPct val="0"/>
              </a:spcAft>
              <a:defRPr sz="3600" b="1">
                <a:solidFill>
                  <a:schemeClr val="bg1"/>
                </a:solidFill>
                <a:latin typeface="Arial" charset="0"/>
                <a:cs typeface="Arial" charset="0"/>
              </a:defRPr>
            </a:lvl9pPr>
          </a:lstStyle>
          <a:p>
            <a:pPr eaLnBrk="1" hangingPunct="1">
              <a:defRPr/>
            </a:pPr>
            <a:fld id="{DC1065EC-DDE9-4D3D-B41A-319AFBD14491}" type="slidenum">
              <a:rPr lang="en-US" sz="2134" b="0" i="0" kern="1200" noProof="0" smtClean="0">
                <a:solidFill>
                  <a:prstClr val="white">
                    <a:lumMod val="50000"/>
                  </a:prstClr>
                </a:solidFill>
                <a:latin typeface="Calibri" panose="020F0502020204030204"/>
                <a:ea typeface="Calibri Courant" charset="0"/>
                <a:cs typeface="Calibri Courant" charset="0"/>
              </a:rPr>
              <a:pPr eaLnBrk="1" hangingPunct="1">
                <a:defRPr/>
              </a:pPr>
              <a:t>‹#›</a:t>
            </a:fld>
            <a:endParaRPr lang="en-US" sz="2134" b="0" i="0" kern="1200" noProof="0" dirty="0">
              <a:solidFill>
                <a:prstClr val="white">
                  <a:lumMod val="50000"/>
                </a:prstClr>
              </a:solidFill>
              <a:latin typeface="Calibri" panose="020F0502020204030204"/>
              <a:ea typeface="Calibri Courant" charset="0"/>
              <a:cs typeface="Calibri Courant" charset="0"/>
            </a:endParaRPr>
          </a:p>
        </p:txBody>
      </p:sp>
      <p:sp>
        <p:nvSpPr>
          <p:cNvPr id="9" name="Espace réservé du numéro de diapositive 3">
            <a:extLst>
              <a:ext uri="{FF2B5EF4-FFF2-40B4-BE49-F238E27FC236}">
                <a16:creationId xmlns:a16="http://schemas.microsoft.com/office/drawing/2014/main" xmlns="" id="{03B9E165-2791-48DA-9CE5-D3331B0DBCFE}"/>
              </a:ext>
            </a:extLst>
          </p:cNvPr>
          <p:cNvSpPr txBox="1">
            <a:spLocks noGrp="1"/>
          </p:cNvSpPr>
          <p:nvPr userDrawn="1"/>
        </p:nvSpPr>
        <p:spPr bwMode="auto">
          <a:xfrm>
            <a:off x="23196896" y="12466420"/>
            <a:ext cx="1056000" cy="812800"/>
          </a:xfrm>
          <a:prstGeom prst="rect">
            <a:avLst/>
          </a:prstGeom>
          <a:noFill/>
          <a:ln>
            <a:noFill/>
          </a:ln>
          <a:extLst/>
        </p:spPr>
        <p:txBody>
          <a:bodyPr vert="horz" lIns="0" tIns="0" rIns="0" bIns="0" anchor="t" anchorCtr="0">
            <a:noAutofit/>
          </a:bodyPr>
          <a:lstStyle>
            <a:lvl1pPr defTabSz="957263" eaLnBrk="0" hangingPunct="0">
              <a:defRPr sz="3600" b="1">
                <a:solidFill>
                  <a:schemeClr val="bg1"/>
                </a:solidFill>
                <a:latin typeface="Arial" charset="0"/>
                <a:cs typeface="Arial" charset="0"/>
              </a:defRPr>
            </a:lvl1pPr>
            <a:lvl2pPr marL="742950" indent="-285750" defTabSz="957263" eaLnBrk="0" hangingPunct="0">
              <a:defRPr sz="3600" b="1">
                <a:solidFill>
                  <a:schemeClr val="bg1"/>
                </a:solidFill>
                <a:latin typeface="Arial" charset="0"/>
                <a:cs typeface="Arial" charset="0"/>
              </a:defRPr>
            </a:lvl2pPr>
            <a:lvl3pPr marL="1143000" indent="-228600" defTabSz="957263" eaLnBrk="0" hangingPunct="0">
              <a:defRPr sz="3600" b="1">
                <a:solidFill>
                  <a:schemeClr val="bg1"/>
                </a:solidFill>
                <a:latin typeface="Arial" charset="0"/>
                <a:cs typeface="Arial" charset="0"/>
              </a:defRPr>
            </a:lvl3pPr>
            <a:lvl4pPr marL="1600200" indent="-228600" defTabSz="957263" eaLnBrk="0" hangingPunct="0">
              <a:defRPr sz="3600" b="1">
                <a:solidFill>
                  <a:schemeClr val="bg1"/>
                </a:solidFill>
                <a:latin typeface="Arial" charset="0"/>
                <a:cs typeface="Arial" charset="0"/>
              </a:defRPr>
            </a:lvl4pPr>
            <a:lvl5pPr marL="2057400" indent="-228600" defTabSz="957263" eaLnBrk="0" hangingPunct="0">
              <a:defRPr sz="3600" b="1">
                <a:solidFill>
                  <a:schemeClr val="bg1"/>
                </a:solidFill>
                <a:latin typeface="Arial" charset="0"/>
                <a:cs typeface="Arial" charset="0"/>
              </a:defRPr>
            </a:lvl5pPr>
            <a:lvl6pPr marL="2514600" indent="-228600" algn="ctr" defTabSz="957263" eaLnBrk="0" fontAlgn="base" hangingPunct="0">
              <a:spcBef>
                <a:spcPct val="0"/>
              </a:spcBef>
              <a:spcAft>
                <a:spcPct val="0"/>
              </a:spcAft>
              <a:defRPr sz="3600" b="1">
                <a:solidFill>
                  <a:schemeClr val="bg1"/>
                </a:solidFill>
                <a:latin typeface="Arial" charset="0"/>
                <a:cs typeface="Arial" charset="0"/>
              </a:defRPr>
            </a:lvl6pPr>
            <a:lvl7pPr marL="2971800" indent="-228600" algn="ctr" defTabSz="957263" eaLnBrk="0" fontAlgn="base" hangingPunct="0">
              <a:spcBef>
                <a:spcPct val="0"/>
              </a:spcBef>
              <a:spcAft>
                <a:spcPct val="0"/>
              </a:spcAft>
              <a:defRPr sz="3600" b="1">
                <a:solidFill>
                  <a:schemeClr val="bg1"/>
                </a:solidFill>
                <a:latin typeface="Arial" charset="0"/>
                <a:cs typeface="Arial" charset="0"/>
              </a:defRPr>
            </a:lvl7pPr>
            <a:lvl8pPr marL="3429000" indent="-228600" algn="ctr" defTabSz="957263" eaLnBrk="0" fontAlgn="base" hangingPunct="0">
              <a:spcBef>
                <a:spcPct val="0"/>
              </a:spcBef>
              <a:spcAft>
                <a:spcPct val="0"/>
              </a:spcAft>
              <a:defRPr sz="3600" b="1">
                <a:solidFill>
                  <a:schemeClr val="bg1"/>
                </a:solidFill>
                <a:latin typeface="Arial" charset="0"/>
                <a:cs typeface="Arial" charset="0"/>
              </a:defRPr>
            </a:lvl8pPr>
            <a:lvl9pPr marL="3886200" indent="-228600" algn="ctr" defTabSz="957263" eaLnBrk="0" fontAlgn="base" hangingPunct="0">
              <a:spcBef>
                <a:spcPct val="0"/>
              </a:spcBef>
              <a:spcAft>
                <a:spcPct val="0"/>
              </a:spcAft>
              <a:defRPr sz="3600" b="1">
                <a:solidFill>
                  <a:schemeClr val="bg1"/>
                </a:solidFill>
                <a:latin typeface="Arial" charset="0"/>
                <a:cs typeface="Arial" charset="0"/>
              </a:defRPr>
            </a:lvl9pPr>
          </a:lstStyle>
          <a:p>
            <a:pPr eaLnBrk="1" hangingPunct="1">
              <a:defRPr/>
            </a:pPr>
            <a:fld id="{DC1065EC-DDE9-4D3D-B41A-319AFBD14491}" type="slidenum">
              <a:rPr lang="en-US" sz="2134" b="0" i="0" kern="1200" noProof="0" smtClean="0">
                <a:solidFill>
                  <a:prstClr val="white">
                    <a:lumMod val="50000"/>
                  </a:prstClr>
                </a:solidFill>
                <a:latin typeface="Calibri" panose="020F0502020204030204"/>
                <a:ea typeface="Calibri Courant" charset="0"/>
                <a:cs typeface="Calibri Courant" charset="0"/>
              </a:rPr>
              <a:pPr eaLnBrk="1" hangingPunct="1">
                <a:defRPr/>
              </a:pPr>
              <a:t>‹#›</a:t>
            </a:fld>
            <a:endParaRPr lang="en-US" sz="2134" b="0" i="0" kern="1200" noProof="0" dirty="0">
              <a:solidFill>
                <a:prstClr val="white">
                  <a:lumMod val="50000"/>
                </a:prstClr>
              </a:solidFill>
              <a:latin typeface="Calibri" panose="020F0502020204030204"/>
              <a:ea typeface="Calibri Courant" charset="0"/>
              <a:cs typeface="Calibri Courant" charset="0"/>
            </a:endParaRPr>
          </a:p>
        </p:txBody>
      </p:sp>
      <p:pic>
        <p:nvPicPr>
          <p:cNvPr id="10" name="Image 9">
            <a:extLst>
              <a:ext uri="{FF2B5EF4-FFF2-40B4-BE49-F238E27FC236}">
                <a16:creationId xmlns:a16="http://schemas.microsoft.com/office/drawing/2014/main" xmlns="" id="{7A3C0398-6055-4CF0-A334-C1ECED99779B}"/>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9588770" y="6064684"/>
            <a:ext cx="1997610" cy="589317"/>
          </a:xfrm>
          <a:prstGeom prst="rect">
            <a:avLst/>
          </a:prstGeom>
        </p:spPr>
      </p:pic>
      <p:sp>
        <p:nvSpPr>
          <p:cNvPr id="11" name="Espace réservé du numéro de diapositive 10"/>
          <p:cNvSpPr>
            <a:spLocks noGrp="1"/>
          </p:cNvSpPr>
          <p:nvPr>
            <p:ph type="sldNum" sz="quarter" idx="4"/>
          </p:nvPr>
        </p:nvSpPr>
        <p:spPr>
          <a:xfrm>
            <a:off x="11496675" y="6200776"/>
            <a:ext cx="695325" cy="309600"/>
          </a:xfrm>
          <a:prstGeom prst="rect">
            <a:avLst/>
          </a:prstGeom>
        </p:spPr>
        <p:txBody>
          <a:bodyPr vert="horz" lIns="0" tIns="0" rIns="0" bIns="0" rtlCol="0" anchor="ctr"/>
          <a:lstStyle>
            <a:lvl1pPr algn="ctr">
              <a:defRPr sz="1200" b="1">
                <a:solidFill>
                  <a:schemeClr val="tx1">
                    <a:tint val="75000"/>
                  </a:schemeClr>
                </a:solidFill>
              </a:defRPr>
            </a:lvl1pPr>
          </a:lstStyle>
          <a:p>
            <a:fld id="{7D94876B-6A4B-B04D-B918-0B92F219AAE5}" type="slidenum">
              <a:rPr lang="en-US" noProof="0" smtClean="0"/>
              <a:pPr/>
              <a:t>‹#›</a:t>
            </a:fld>
            <a:endParaRPr lang="en-US" noProof="0" dirty="0"/>
          </a:p>
        </p:txBody>
      </p:sp>
    </p:spTree>
    <p:extLst>
      <p:ext uri="{BB962C8B-B14F-4D97-AF65-F5344CB8AC3E}">
        <p14:creationId xmlns:p14="http://schemas.microsoft.com/office/powerpoint/2010/main" val="1874611042"/>
      </p:ext>
    </p:extLst>
  </p:cSld>
  <p:clrMap bg1="lt1" tx1="dk1" bg2="lt2" tx2="dk2" accent1="accent1" accent2="accent2" accent3="accent3" accent4="accent4" accent5="accent5" accent6="accent6" hlink="hlink" folHlink="folHlink"/>
  <p:sldLayoutIdLst>
    <p:sldLayoutId id="2147483659" r:id="rId1"/>
    <p:sldLayoutId id="2147483655" r:id="rId2"/>
    <p:sldLayoutId id="2147483649" r:id="rId3"/>
    <p:sldLayoutId id="2147483660" r:id="rId4"/>
    <p:sldLayoutId id="2147483650" r:id="rId5"/>
    <p:sldLayoutId id="2147483667" r:id="rId6"/>
    <p:sldLayoutId id="2147483652" r:id="rId7"/>
    <p:sldLayoutId id="2147483668" r:id="rId8"/>
    <p:sldLayoutId id="2147483661" r:id="rId9"/>
    <p:sldLayoutId id="2147483662" r:id="rId10"/>
    <p:sldLayoutId id="2147483670" r:id="rId11"/>
    <p:sldLayoutId id="2147483671" r:id="rId12"/>
    <p:sldLayoutId id="2147483672" r:id="rId13"/>
    <p:sldLayoutId id="2147483669" r:id="rId14"/>
    <p:sldLayoutId id="2147483663" r:id="rId15"/>
    <p:sldLayoutId id="2147483654" r:id="rId16"/>
    <p:sldLayoutId id="2147483651" r:id="rId17"/>
    <p:sldLayoutId id="2147483665" r:id="rId18"/>
    <p:sldLayoutId id="2147483666" r:id="rId19"/>
    <p:sldLayoutId id="2147483657" r:id="rId20"/>
    <p:sldLayoutId id="2147483664" r:id="rId21"/>
  </p:sldLayoutIdLst>
  <p:hf hdr="0" ftr="0" dt="0"/>
  <p:txStyles>
    <p:titleStyle>
      <a:lvl1pPr algn="l" defTabSz="914400" rtl="0" eaLnBrk="1" latinLnBrk="0" hangingPunct="1">
        <a:lnSpc>
          <a:spcPct val="90000"/>
        </a:lnSpc>
        <a:spcBef>
          <a:spcPct val="0"/>
        </a:spcBef>
        <a:buNone/>
        <a:defRPr sz="3600" b="1" kern="1200">
          <a:solidFill>
            <a:srgbClr val="F58220"/>
          </a:solidFill>
          <a:latin typeface="+mn-lt"/>
          <a:ea typeface="+mj-ea"/>
          <a:cs typeface="+mj-cs"/>
        </a:defRPr>
      </a:lvl1pPr>
    </p:titleStyle>
    <p:bodyStyle>
      <a:lvl1pPr marL="357188" indent="-357188" algn="l" defTabSz="914400" rtl="0" eaLnBrk="1" latinLnBrk="0" hangingPunct="1">
        <a:lnSpc>
          <a:spcPct val="90000"/>
        </a:lnSpc>
        <a:spcBef>
          <a:spcPts val="1000"/>
        </a:spcBef>
        <a:buFontTx/>
        <a:buBlip>
          <a:blip r:embed="rId25"/>
        </a:buBlip>
        <a:tabLst/>
        <a:defRPr sz="2000" kern="1200">
          <a:solidFill>
            <a:srgbClr val="4A4B4C"/>
          </a:solidFill>
          <a:latin typeface="+mn-lt"/>
          <a:ea typeface="+mn-ea"/>
          <a:cs typeface="+mn-cs"/>
        </a:defRPr>
      </a:lvl1pPr>
      <a:lvl2pPr marL="541338" indent="-141288" algn="l" defTabSz="914400" rtl="0" eaLnBrk="1" latinLnBrk="0" hangingPunct="1">
        <a:lnSpc>
          <a:spcPct val="90000"/>
        </a:lnSpc>
        <a:spcBef>
          <a:spcPts val="500"/>
        </a:spcBef>
        <a:buFont typeface="Arial"/>
        <a:buChar char="•"/>
        <a:tabLst/>
        <a:defRPr sz="1800" kern="1200">
          <a:solidFill>
            <a:srgbClr val="4A4B4C"/>
          </a:solidFill>
          <a:latin typeface="+mn-lt"/>
          <a:ea typeface="+mn-ea"/>
          <a:cs typeface="+mn-cs"/>
        </a:defRPr>
      </a:lvl2pPr>
      <a:lvl3pPr marL="715963" indent="-130175" algn="l" defTabSz="914400" rtl="0" eaLnBrk="1" latinLnBrk="0" hangingPunct="1">
        <a:lnSpc>
          <a:spcPct val="90000"/>
        </a:lnSpc>
        <a:spcBef>
          <a:spcPts val="500"/>
        </a:spcBef>
        <a:buFont typeface="Arial"/>
        <a:buChar char="•"/>
        <a:tabLst/>
        <a:defRPr sz="1600" kern="1200">
          <a:solidFill>
            <a:srgbClr val="4A4B4C"/>
          </a:solidFill>
          <a:latin typeface="+mn-lt"/>
          <a:ea typeface="+mn-ea"/>
          <a:cs typeface="+mn-cs"/>
        </a:defRPr>
      </a:lvl3pPr>
      <a:lvl4pPr marL="846138" indent="-130175"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4pPr>
      <a:lvl5pPr marL="1030288" indent="-141288"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orient="horz" pos="3906" userDrawn="1">
          <p15:clr>
            <a:srgbClr val="F26B43"/>
          </p15:clr>
        </p15:guide>
        <p15:guide id="3" orient="horz" pos="4047" userDrawn="1">
          <p15:clr>
            <a:srgbClr val="F26B43"/>
          </p15:clr>
        </p15:guide>
        <p15:guide id="4" pos="3840" userDrawn="1">
          <p15:clr>
            <a:srgbClr val="F26B43"/>
          </p15:clr>
        </p15:guide>
        <p15:guide id="5" pos="7242" userDrawn="1">
          <p15:clr>
            <a:srgbClr val="F26B43"/>
          </p15:clr>
        </p15:guide>
        <p15:guide id="6" pos="982" userDrawn="1">
          <p15:clr>
            <a:srgbClr val="F26B43"/>
          </p15:clr>
        </p15:guide>
        <p15:guide id="7" orient="horz" pos="4030" userDrawn="1">
          <p15:clr>
            <a:srgbClr val="F26B43"/>
          </p15:clr>
        </p15:guide>
        <p15:guide id="8" orient="horz" pos="504" userDrawn="1">
          <p15:clr>
            <a:srgbClr val="F26B43"/>
          </p15:clr>
        </p15:guide>
        <p15:guide id="9" pos="7151" userDrawn="1">
          <p15:clr>
            <a:srgbClr val="F26B43"/>
          </p15:clr>
        </p15:guide>
        <p15:guide id="10" orient="horz" pos="981" userDrawn="1">
          <p15:clr>
            <a:srgbClr val="F26B43"/>
          </p15:clr>
        </p15:guide>
        <p15:guide id="11" orient="horz" pos="383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10.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10.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file:///C:\Qt\Qt5.1.1\Tools\QtCreator\bin\qtcreator.exe" TargetMode="External"/><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92600" y="1933983"/>
            <a:ext cx="6972299" cy="2990034"/>
          </a:xfrm>
        </p:spPr>
        <p:txBody>
          <a:bodyPr/>
          <a:lstStyle/>
          <a:p>
            <a:r>
              <a:rPr lang="it-IT" i="1" dirty="0"/>
              <a:t>Introduzione a QML e integrazione </a:t>
            </a:r>
            <a:r>
              <a:rPr lang="it-IT" i="1" dirty="0" smtClean="0"/>
              <a:t>con il </a:t>
            </a:r>
            <a:r>
              <a:rPr lang="it-IT" i="1" dirty="0"/>
              <a:t>C++ </a:t>
            </a:r>
            <a:endParaRPr lang="fr-FR" b="0" dirty="0"/>
          </a:p>
        </p:txBody>
      </p:sp>
    </p:spTree>
    <p:extLst>
      <p:ext uri="{BB962C8B-B14F-4D97-AF65-F5344CB8AC3E}">
        <p14:creationId xmlns:p14="http://schemas.microsoft.com/office/powerpoint/2010/main" val="551804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smtClean="0"/>
              <a:t>Sommario</a:t>
            </a:r>
            <a:endParaRPr lang="fr-FR" dirty="0"/>
          </a:p>
        </p:txBody>
      </p:sp>
      <p:sp>
        <p:nvSpPr>
          <p:cNvPr id="3" name="Espace réservé du contenu 2"/>
          <p:cNvSpPr>
            <a:spLocks noGrp="1"/>
          </p:cNvSpPr>
          <p:nvPr>
            <p:ph idx="1"/>
          </p:nvPr>
        </p:nvSpPr>
        <p:spPr>
          <a:xfrm>
            <a:off x="1558922" y="1632857"/>
            <a:ext cx="8172907" cy="4418405"/>
          </a:xfrm>
        </p:spPr>
        <p:txBody>
          <a:bodyPr/>
          <a:lstStyle/>
          <a:p>
            <a:pPr lvl="0"/>
            <a:r>
              <a:rPr lang="it-IT" sz="2000" b="1" dirty="0" smtClean="0">
                <a:solidFill>
                  <a:schemeClr val="accent2"/>
                </a:solidFill>
                <a:latin typeface="Segoe UI" panose="020B0502040204020203" pitchFamily="34" charset="0"/>
                <a:cs typeface="Segoe UI" panose="020B0502040204020203" pitchFamily="34" charset="0"/>
              </a:rPr>
              <a:t> Introduzione </a:t>
            </a:r>
            <a:r>
              <a:rPr lang="it-IT" sz="2000" b="1" dirty="0">
                <a:solidFill>
                  <a:schemeClr val="accent2"/>
                </a:solidFill>
                <a:latin typeface="Segoe UI" panose="020B0502040204020203" pitchFamily="34" charset="0"/>
                <a:cs typeface="Segoe UI" panose="020B0502040204020203" pitchFamily="34" charset="0"/>
              </a:rPr>
              <a:t>a </a:t>
            </a:r>
            <a:r>
              <a:rPr lang="it-IT" sz="2000" b="1" dirty="0" smtClean="0">
                <a:solidFill>
                  <a:schemeClr val="accent2"/>
                </a:solidFill>
                <a:latin typeface="Segoe UI" panose="020B0502040204020203" pitchFamily="34" charset="0"/>
                <a:cs typeface="Segoe UI" panose="020B0502040204020203" pitchFamily="34" charset="0"/>
              </a:rPr>
              <a:t>Qt</a:t>
            </a:r>
            <a:endParaRPr lang="it-IT" sz="1800" b="1" dirty="0">
              <a:solidFill>
                <a:schemeClr val="accent2"/>
              </a:solidFill>
              <a:latin typeface="Segoe UI" panose="020B0502040204020203" pitchFamily="34" charset="0"/>
              <a:cs typeface="Segoe UI" panose="020B0502040204020203" pitchFamily="34" charset="0"/>
            </a:endParaRPr>
          </a:p>
          <a:p>
            <a:pPr lvl="0"/>
            <a:r>
              <a:rPr lang="it-IT" sz="2000" b="1" dirty="0" smtClean="0">
                <a:solidFill>
                  <a:srgbClr val="F58220"/>
                </a:solidFill>
                <a:latin typeface="Segoe UI" panose="020B0502040204020203" pitchFamily="34" charset="0"/>
                <a:ea typeface="Calibri" charset="0"/>
                <a:cs typeface="Segoe UI" panose="020B0502040204020203" pitchFamily="34" charset="0"/>
              </a:rPr>
              <a:t> Qt </a:t>
            </a:r>
            <a:r>
              <a:rPr lang="it-IT" sz="2000" b="1" dirty="0">
                <a:solidFill>
                  <a:srgbClr val="F58220"/>
                </a:solidFill>
                <a:latin typeface="Segoe UI" panose="020B0502040204020203" pitchFamily="34" charset="0"/>
                <a:ea typeface="Calibri" charset="0"/>
                <a:cs typeface="Segoe UI" panose="020B0502040204020203" pitchFamily="34" charset="0"/>
              </a:rPr>
              <a:t>Quick </a:t>
            </a:r>
            <a:r>
              <a:rPr lang="it-IT" sz="2000" b="1" dirty="0">
                <a:solidFill>
                  <a:schemeClr val="accent2"/>
                </a:solidFill>
                <a:latin typeface="Segoe UI" panose="020B0502040204020203" pitchFamily="34" charset="0"/>
                <a:cs typeface="Segoe UI" panose="020B0502040204020203" pitchFamily="34" charset="0"/>
              </a:rPr>
              <a:t>caratteristiche e componenti principali</a:t>
            </a:r>
            <a:endParaRPr lang="it-IT" sz="1800" b="1" dirty="0">
              <a:solidFill>
                <a:schemeClr val="accent2"/>
              </a:solidFill>
              <a:latin typeface="Segoe UI" panose="020B0502040204020203" pitchFamily="34" charset="0"/>
              <a:cs typeface="Segoe UI" panose="020B0502040204020203" pitchFamily="34" charset="0"/>
            </a:endParaRPr>
          </a:p>
          <a:p>
            <a:pPr lvl="0"/>
            <a:r>
              <a:rPr lang="it-IT" sz="2000" b="1" dirty="0" smtClean="0">
                <a:solidFill>
                  <a:schemeClr val="accent2"/>
                </a:solidFill>
                <a:latin typeface="Segoe UI" panose="020B0502040204020203" pitchFamily="34" charset="0"/>
                <a:cs typeface="Segoe UI" panose="020B0502040204020203" pitchFamily="34" charset="0"/>
              </a:rPr>
              <a:t> QML </a:t>
            </a:r>
            <a:endParaRPr lang="it-IT" sz="1800" b="1" dirty="0">
              <a:solidFill>
                <a:schemeClr val="accent2"/>
              </a:solidFill>
              <a:latin typeface="Segoe UI" panose="020B0502040204020203" pitchFamily="34" charset="0"/>
              <a:cs typeface="Segoe UI" panose="020B0502040204020203" pitchFamily="34" charset="0"/>
            </a:endParaRPr>
          </a:p>
          <a:p>
            <a:pPr marL="627063" lvl="1" indent="-266700" fontAlgn="base">
              <a:spcBef>
                <a:spcPct val="20000"/>
              </a:spcBef>
              <a:spcAft>
                <a:spcPct val="0"/>
              </a:spcAft>
              <a:buClr>
                <a:srgbClr val="FF0000"/>
              </a:buClr>
              <a:buBlip>
                <a:blip r:embed="rId2"/>
              </a:buBlip>
              <a:tabLst>
                <a:tab pos="627063" algn="l"/>
              </a:tabLst>
            </a:pPr>
            <a:r>
              <a:rPr lang="it-IT" sz="1800" dirty="0">
                <a:latin typeface="Segoe UI" panose="020B0502040204020203" pitchFamily="34" charset="0"/>
                <a:cs typeface="Segoe UI" panose="020B0502040204020203" pitchFamily="34" charset="0"/>
              </a:rPr>
              <a:t>Primi passi (Sintassi, tipi base, attributi)</a:t>
            </a:r>
          </a:p>
          <a:p>
            <a:pPr marL="627063" lvl="1" indent="-266700" fontAlgn="base">
              <a:spcBef>
                <a:spcPct val="20000"/>
              </a:spcBef>
              <a:spcAft>
                <a:spcPct val="0"/>
              </a:spcAft>
              <a:buClr>
                <a:srgbClr val="FF0000"/>
              </a:buClr>
              <a:buBlip>
                <a:blip r:embed="rId2"/>
              </a:buBlip>
              <a:tabLst>
                <a:tab pos="627063" algn="l"/>
              </a:tabLst>
            </a:pPr>
            <a:r>
              <a:rPr lang="it-IT" sz="1800" dirty="0">
                <a:latin typeface="Segoe UI" panose="020B0502040204020203" pitchFamily="34" charset="0"/>
                <a:cs typeface="Segoe UI" panose="020B0502040204020203" pitchFamily="34" charset="0"/>
              </a:rPr>
              <a:t>Creare un progetto in Qt Creator</a:t>
            </a:r>
          </a:p>
          <a:p>
            <a:pPr marL="627063" lvl="1" indent="-266700" fontAlgn="base">
              <a:spcBef>
                <a:spcPct val="20000"/>
              </a:spcBef>
              <a:spcAft>
                <a:spcPct val="0"/>
              </a:spcAft>
              <a:buClr>
                <a:srgbClr val="FF0000"/>
              </a:buClr>
              <a:buBlip>
                <a:blip r:embed="rId2"/>
              </a:buBlip>
              <a:tabLst>
                <a:tab pos="627063" algn="l"/>
              </a:tabLst>
            </a:pPr>
            <a:r>
              <a:rPr lang="it-IT" sz="1800" dirty="0">
                <a:latin typeface="Segoe UI" panose="020B0502040204020203" pitchFamily="34" charset="0"/>
                <a:cs typeface="Segoe UI" panose="020B0502040204020203" pitchFamily="34" charset="0"/>
              </a:rPr>
              <a:t>Implementazione e utilizzo di alcuni dei controlli principali del framework</a:t>
            </a:r>
          </a:p>
          <a:p>
            <a:pPr lvl="0"/>
            <a:r>
              <a:rPr lang="it-IT" sz="2000" b="1" dirty="0" smtClean="0">
                <a:solidFill>
                  <a:schemeClr val="accent2"/>
                </a:solidFill>
                <a:latin typeface="Segoe UI" panose="020B0502040204020203" pitchFamily="34" charset="0"/>
                <a:cs typeface="Segoe UI" panose="020B0502040204020203" pitchFamily="34" charset="0"/>
              </a:rPr>
              <a:t> Integrazione </a:t>
            </a:r>
            <a:r>
              <a:rPr lang="it-IT" sz="2000" b="1" dirty="0">
                <a:solidFill>
                  <a:schemeClr val="accent2"/>
                </a:solidFill>
                <a:latin typeface="Segoe UI" panose="020B0502040204020203" pitchFamily="34" charset="0"/>
                <a:cs typeface="Segoe UI" panose="020B0502040204020203" pitchFamily="34" charset="0"/>
              </a:rPr>
              <a:t>C++/QML </a:t>
            </a:r>
            <a:endParaRPr lang="it-IT" sz="1800" b="1" dirty="0">
              <a:solidFill>
                <a:schemeClr val="accent2"/>
              </a:solidFill>
              <a:latin typeface="Segoe UI" panose="020B0502040204020203" pitchFamily="34" charset="0"/>
              <a:cs typeface="Segoe UI" panose="020B0502040204020203" pitchFamily="34" charset="0"/>
            </a:endParaRPr>
          </a:p>
          <a:p>
            <a:pPr marL="627063" lvl="1" indent="-266700" fontAlgn="base">
              <a:spcBef>
                <a:spcPct val="20000"/>
              </a:spcBef>
              <a:spcAft>
                <a:spcPct val="0"/>
              </a:spcAft>
              <a:buClr>
                <a:srgbClr val="FF0000"/>
              </a:buClr>
              <a:buBlip>
                <a:blip r:embed="rId2"/>
              </a:buBlip>
              <a:tabLst>
                <a:tab pos="627063" algn="l"/>
              </a:tabLst>
            </a:pPr>
            <a:r>
              <a:rPr lang="it-IT" sz="1800" dirty="0">
                <a:latin typeface="Segoe UI" panose="020B0502040204020203" pitchFamily="34" charset="0"/>
                <a:cs typeface="Segoe UI" panose="020B0502040204020203" pitchFamily="34" charset="0"/>
              </a:rPr>
              <a:t>Esportare dati e funzionalità da C++ a QML</a:t>
            </a:r>
          </a:p>
          <a:p>
            <a:pPr marL="627063" lvl="1" indent="-266700" fontAlgn="base">
              <a:spcBef>
                <a:spcPct val="20000"/>
              </a:spcBef>
              <a:spcAft>
                <a:spcPct val="0"/>
              </a:spcAft>
              <a:buClr>
                <a:srgbClr val="FF0000"/>
              </a:buClr>
              <a:buBlip>
                <a:blip r:embed="rId2"/>
              </a:buBlip>
              <a:tabLst>
                <a:tab pos="627063" algn="l"/>
              </a:tabLst>
            </a:pPr>
            <a:r>
              <a:rPr lang="it-IT" sz="1800" dirty="0">
                <a:latin typeface="Segoe UI" panose="020B0502040204020203" pitchFamily="34" charset="0"/>
                <a:cs typeface="Segoe UI" panose="020B0502040204020203" pitchFamily="34" charset="0"/>
              </a:rPr>
              <a:t>Esportare e manipolare oggetti QML attraverso codice C++</a:t>
            </a:r>
          </a:p>
          <a:p>
            <a:pPr marL="627063" lvl="1" indent="-266700" fontAlgn="base">
              <a:spcBef>
                <a:spcPct val="20000"/>
              </a:spcBef>
              <a:spcAft>
                <a:spcPct val="0"/>
              </a:spcAft>
              <a:buClr>
                <a:srgbClr val="FF0000"/>
              </a:buClr>
              <a:buBlip>
                <a:blip r:embed="rId2"/>
              </a:buBlip>
              <a:tabLst>
                <a:tab pos="627063" algn="l"/>
              </a:tabLst>
            </a:pPr>
            <a:r>
              <a:rPr lang="it-IT" sz="1800" dirty="0">
                <a:latin typeface="Segoe UI" panose="020B0502040204020203" pitchFamily="34" charset="0"/>
                <a:cs typeface="Segoe UI" panose="020B0502040204020203" pitchFamily="34" charset="0"/>
              </a:rPr>
              <a:t>Importare dati e funzionalità da C++ a QML utilizzando i plugin</a:t>
            </a:r>
          </a:p>
          <a:p>
            <a:pPr marL="273050" indent="-273050"/>
            <a:endParaRPr lang="fr-FR" sz="1600" dirty="0"/>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2</a:t>
            </a:fld>
            <a:endParaRPr lang="fr-FR"/>
          </a:p>
        </p:txBody>
      </p:sp>
    </p:spTree>
    <p:extLst>
      <p:ext uri="{BB962C8B-B14F-4D97-AF65-F5344CB8AC3E}">
        <p14:creationId xmlns:p14="http://schemas.microsoft.com/office/powerpoint/2010/main" val="142539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00000"/>
              </a:lnSpc>
            </a:pPr>
            <a:r>
              <a:rPr lang="en-GB" dirty="0" err="1"/>
              <a:t>Introduzione</a:t>
            </a:r>
            <a:r>
              <a:rPr lang="en-GB" dirty="0"/>
              <a:t> a </a:t>
            </a:r>
            <a:r>
              <a:rPr lang="en-GB" dirty="0" err="1" smtClean="0"/>
              <a:t>Qt</a:t>
            </a:r>
            <a:r>
              <a:rPr lang="en-GB" dirty="0" smtClean="0"/>
              <a:t/>
            </a:r>
            <a:br>
              <a:rPr lang="en-GB" dirty="0" smtClean="0"/>
            </a:br>
            <a:r>
              <a:rPr lang="en-GB" sz="2400" b="0" cap="all" dirty="0">
                <a:solidFill>
                  <a:srgbClr val="F7941E"/>
                </a:solidFill>
                <a:latin typeface="Segoe UI" pitchFamily="34" charset="0"/>
                <a:ea typeface="Segoe UI" pitchFamily="34" charset="0"/>
                <a:cs typeface="Segoe UI" pitchFamily="34" charset="0"/>
              </a:rPr>
              <a:t>CENNI STORICI</a:t>
            </a:r>
            <a:endParaRPr lang="it-IT" sz="2400" b="0" cap="all" dirty="0">
              <a:solidFill>
                <a:srgbClr val="F7941E"/>
              </a:solidFill>
              <a:latin typeface="Segoe UI" pitchFamily="34" charset="0"/>
              <a:ea typeface="Segoe UI" pitchFamily="34" charset="0"/>
              <a:cs typeface="Segoe UI" pitchFamily="34" charset="0"/>
            </a:endParaRPr>
          </a:p>
        </p:txBody>
      </p:sp>
      <p:sp>
        <p:nvSpPr>
          <p:cNvPr id="3" name="Content Placeholder 2"/>
          <p:cNvSpPr>
            <a:spLocks noGrp="1"/>
          </p:cNvSpPr>
          <p:nvPr>
            <p:ph idx="1"/>
          </p:nvPr>
        </p:nvSpPr>
        <p:spPr>
          <a:xfrm>
            <a:off x="1558923" y="1979296"/>
            <a:ext cx="7598139" cy="4535487"/>
          </a:xfrm>
        </p:spPr>
        <p:txBody>
          <a:bodyPr/>
          <a:lstStyle/>
          <a:p>
            <a:r>
              <a:rPr lang="it-IT" sz="2000" dirty="0">
                <a:latin typeface="Segoe UI" panose="020B0502040204020203" pitchFamily="34" charset="0"/>
                <a:cs typeface="Segoe UI" panose="020B0502040204020203" pitchFamily="34" charset="0"/>
              </a:rPr>
              <a:t>1991: </a:t>
            </a:r>
            <a:r>
              <a:rPr lang="nn-NO" sz="2000" dirty="0">
                <a:latin typeface="Segoe UI" panose="020B0502040204020203" pitchFamily="34" charset="0"/>
                <a:cs typeface="Segoe UI" panose="020B0502040204020203" pitchFamily="34" charset="0"/>
              </a:rPr>
              <a:t>Haavard Nord e Eirik Chambe-Eng iniziano a sviluppare QT</a:t>
            </a:r>
          </a:p>
          <a:p>
            <a:pPr marL="627063" lvl="1" indent="-266700" fontAlgn="base">
              <a:spcBef>
                <a:spcPct val="20000"/>
              </a:spcBef>
              <a:spcAft>
                <a:spcPct val="0"/>
              </a:spcAft>
              <a:buClr>
                <a:srgbClr val="FF0000"/>
              </a:buClr>
              <a:buBlip>
                <a:blip r:embed="rId2"/>
              </a:buBlip>
              <a:tabLst>
                <a:tab pos="627063" algn="l"/>
              </a:tabLst>
            </a:pPr>
            <a:r>
              <a:rPr lang="nn-NO" sz="1800" dirty="0">
                <a:latin typeface="Segoe UI" panose="020B0502040204020203" pitchFamily="34" charset="0"/>
                <a:cs typeface="Segoe UI" panose="020B0502040204020203" pitchFamily="34" charset="0"/>
              </a:rPr>
              <a:t>Q lettera esotica in Norvegese, t dal toolkit X</a:t>
            </a:r>
          </a:p>
          <a:p>
            <a:r>
              <a:rPr lang="nn-NO" sz="2000" dirty="0">
                <a:latin typeface="Segoe UI" panose="020B0502040204020203" pitchFamily="34" charset="0"/>
                <a:cs typeface="Segoe UI" panose="020B0502040204020203" pitchFamily="34" charset="0"/>
              </a:rPr>
              <a:t>4 Marzo 1994: Trolltech viene fondata a Oslo</a:t>
            </a:r>
          </a:p>
          <a:p>
            <a:r>
              <a:rPr lang="nn-NO" sz="2000" dirty="0">
                <a:latin typeface="Segoe UI" panose="020B0502040204020203" pitchFamily="34" charset="0"/>
                <a:cs typeface="Segoe UI" panose="020B0502040204020203" pitchFamily="34" charset="0"/>
              </a:rPr>
              <a:t>28 Gennaio 2008: acquisizione da parte di Nokia</a:t>
            </a:r>
          </a:p>
          <a:p>
            <a:pPr marL="627063" lvl="1" indent="-266700" fontAlgn="base">
              <a:spcBef>
                <a:spcPct val="20000"/>
              </a:spcBef>
              <a:spcAft>
                <a:spcPct val="0"/>
              </a:spcAft>
              <a:buClr>
                <a:srgbClr val="FF0000"/>
              </a:buClr>
              <a:buBlip>
                <a:blip r:embed="rId2"/>
              </a:buBlip>
              <a:tabLst>
                <a:tab pos="627063" algn="l"/>
              </a:tabLst>
            </a:pPr>
            <a:r>
              <a:rPr lang="nn-NO" sz="1800" dirty="0">
                <a:latin typeface="Segoe UI" panose="020B0502040204020203" pitchFamily="34" charset="0"/>
                <a:cs typeface="Segoe UI" panose="020B0502040204020203" pitchFamily="34" charset="0"/>
              </a:rPr>
              <a:t>11 Agosto 2009 nome cambia in Qt Development Frameworks</a:t>
            </a:r>
          </a:p>
          <a:p>
            <a:r>
              <a:rPr lang="nn-NO" sz="2000" dirty="0">
                <a:latin typeface="Segoe UI" panose="020B0502040204020203" pitchFamily="34" charset="0"/>
                <a:cs typeface="Segoe UI" panose="020B0502040204020203" pitchFamily="34" charset="0"/>
              </a:rPr>
              <a:t>Marzo 2011: Nokia vende la licenza commerciale a Digia</a:t>
            </a:r>
          </a:p>
          <a:p>
            <a:pPr marL="627063" lvl="1" indent="-266700" fontAlgn="base">
              <a:spcBef>
                <a:spcPct val="20000"/>
              </a:spcBef>
              <a:spcAft>
                <a:spcPct val="0"/>
              </a:spcAft>
              <a:buClr>
                <a:srgbClr val="FF0000"/>
              </a:buClr>
              <a:buBlip>
                <a:blip r:embed="rId2"/>
              </a:buBlip>
              <a:tabLst>
                <a:tab pos="627063" algn="l"/>
              </a:tabLst>
            </a:pPr>
            <a:r>
              <a:rPr lang="nn-NO" sz="1800" dirty="0">
                <a:latin typeface="Segoe UI" panose="020B0502040204020203" pitchFamily="34" charset="0"/>
                <a:cs typeface="Segoe UI" panose="020B0502040204020203" pitchFamily="34" charset="0"/>
              </a:rPr>
              <a:t>Acquisizione completa Settembre 2012</a:t>
            </a:r>
          </a:p>
          <a:p>
            <a:pPr marL="627063" lvl="1" indent="-266700" fontAlgn="base">
              <a:spcBef>
                <a:spcPct val="20000"/>
              </a:spcBef>
              <a:spcAft>
                <a:spcPct val="0"/>
              </a:spcAft>
              <a:buClr>
                <a:srgbClr val="FF0000"/>
              </a:buClr>
              <a:buBlip>
                <a:blip r:embed="rId2"/>
              </a:buBlip>
              <a:tabLst>
                <a:tab pos="627063" algn="l"/>
              </a:tabLst>
            </a:pPr>
            <a:r>
              <a:rPr lang="nn-NO" sz="1800" dirty="0">
                <a:latin typeface="Segoe UI" panose="020B0502040204020203" pitchFamily="34" charset="0"/>
                <a:cs typeface="Segoe UI" panose="020B0502040204020203" pitchFamily="34" charset="0"/>
              </a:rPr>
              <a:t>Settembre 2014 creazione Qt Company sede Espoo, Finlandia</a:t>
            </a:r>
          </a:p>
          <a:p>
            <a:pPr marL="627063" lvl="1" indent="-266700" fontAlgn="base">
              <a:spcBef>
                <a:spcPct val="20000"/>
              </a:spcBef>
              <a:spcAft>
                <a:spcPct val="0"/>
              </a:spcAft>
              <a:buClr>
                <a:srgbClr val="FF0000"/>
              </a:buClr>
              <a:buBlip>
                <a:blip r:embed="rId2"/>
              </a:buBlip>
              <a:tabLst>
                <a:tab pos="627063" algn="l"/>
              </a:tabLst>
            </a:pPr>
            <a:r>
              <a:rPr lang="nn-NO" sz="1800" dirty="0">
                <a:latin typeface="Segoe UI" panose="020B0502040204020203" pitchFamily="34" charset="0"/>
                <a:cs typeface="Segoe UI" panose="020B0502040204020203" pitchFamily="34" charset="0"/>
              </a:rPr>
              <a:t>R&amp;D Oslo, teams a Berlino e Oulu</a:t>
            </a:r>
          </a:p>
          <a:p>
            <a:pPr marL="0" indent="0">
              <a:buNone/>
            </a:pPr>
            <a:endParaRPr lang="it-IT" sz="1800" dirty="0"/>
          </a:p>
        </p:txBody>
      </p:sp>
      <p:sp>
        <p:nvSpPr>
          <p:cNvPr id="4" name="Slide Number Placeholder 3"/>
          <p:cNvSpPr>
            <a:spLocks noGrp="1"/>
          </p:cNvSpPr>
          <p:nvPr>
            <p:ph type="sldNum" sz="quarter" idx="12"/>
          </p:nvPr>
        </p:nvSpPr>
        <p:spPr/>
        <p:txBody>
          <a:bodyPr/>
          <a:lstStyle/>
          <a:p>
            <a:fld id="{ACB37E8D-B5DE-A040-95BF-155BB46C1038}" type="slidenum">
              <a:rPr lang="fr-FR" smtClean="0"/>
              <a:t>3</a:t>
            </a:fld>
            <a:endParaRPr lang="fr-FR"/>
          </a:p>
        </p:txBody>
      </p:sp>
    </p:spTree>
    <p:extLst>
      <p:ext uri="{BB962C8B-B14F-4D97-AF65-F5344CB8AC3E}">
        <p14:creationId xmlns:p14="http://schemas.microsoft.com/office/powerpoint/2010/main" val="2770674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Introduzione</a:t>
            </a:r>
            <a:r>
              <a:rPr lang="en-GB" dirty="0"/>
              <a:t> a </a:t>
            </a:r>
            <a:r>
              <a:rPr lang="en-GB" dirty="0" err="1"/>
              <a:t>Qt</a:t>
            </a:r>
            <a:r>
              <a:rPr lang="en-GB" dirty="0"/>
              <a:t/>
            </a:r>
            <a:br>
              <a:rPr lang="en-GB" dirty="0"/>
            </a:br>
            <a:r>
              <a:rPr lang="en-GB" sz="2400" b="0" cap="all" dirty="0">
                <a:solidFill>
                  <a:srgbClr val="F7941E"/>
                </a:solidFill>
                <a:latin typeface="Segoe UI" pitchFamily="34" charset="0"/>
                <a:ea typeface="Segoe UI" pitchFamily="34" charset="0"/>
                <a:cs typeface="Segoe UI" pitchFamily="34" charset="0"/>
              </a:rPr>
              <a:t>CENNI STORICI</a:t>
            </a:r>
            <a:endParaRPr lang="it-IT" dirty="0"/>
          </a:p>
        </p:txBody>
      </p:sp>
      <p:sp>
        <p:nvSpPr>
          <p:cNvPr id="3" name="Content Placeholder 2"/>
          <p:cNvSpPr>
            <a:spLocks noGrp="1"/>
          </p:cNvSpPr>
          <p:nvPr>
            <p:ph idx="1"/>
          </p:nvPr>
        </p:nvSpPr>
        <p:spPr>
          <a:xfrm>
            <a:off x="1558923" y="1372400"/>
            <a:ext cx="8264345" cy="5139525"/>
          </a:xfrm>
        </p:spPr>
        <p:txBody>
          <a:bodyPr/>
          <a:lstStyle/>
          <a:p>
            <a:pPr marL="361950" lvl="0" indent="-361950" fontAlgn="base">
              <a:lnSpc>
                <a:spcPct val="100000"/>
              </a:lnSpc>
              <a:spcBef>
                <a:spcPct val="20000"/>
              </a:spcBef>
              <a:spcAft>
                <a:spcPct val="0"/>
              </a:spcAft>
              <a:buBlip>
                <a:blip r:embed="rId2"/>
              </a:buBlip>
              <a:tabLst>
                <a:tab pos="361950" algn="l"/>
              </a:tabLst>
            </a:pPr>
            <a:r>
              <a:rPr lang="it-IT" sz="1800" kern="0" dirty="0">
                <a:solidFill>
                  <a:srgbClr val="404040"/>
                </a:solidFill>
                <a:latin typeface="Segoe UI"/>
              </a:rPr>
              <a:t>Settembre 1996: 1.0 prima versione stabile</a:t>
            </a:r>
          </a:p>
          <a:p>
            <a:pPr marL="627063" lvl="1" indent="-266700" fontAlgn="base">
              <a:lnSpc>
                <a:spcPct val="100000"/>
              </a:lnSpc>
              <a:spcBef>
                <a:spcPct val="20000"/>
              </a:spcBef>
              <a:spcAft>
                <a:spcPct val="0"/>
              </a:spcAft>
              <a:buClr>
                <a:srgbClr val="FF0000"/>
              </a:buClr>
              <a:buBlip>
                <a:blip r:embed="rId3"/>
              </a:buBlip>
              <a:tabLst>
                <a:tab pos="627063" algn="l"/>
              </a:tabLst>
            </a:pPr>
            <a:r>
              <a:rPr lang="it-IT" kern="0" dirty="0">
                <a:solidFill>
                  <a:srgbClr val="4D4D4F"/>
                </a:solidFill>
                <a:latin typeface="Segoe UI" pitchFamily="34" charset="0"/>
                <a:cs typeface="Segoe UI" pitchFamily="34" charset="0"/>
              </a:rPr>
              <a:t>1999 Ultima versione stabile 1.45</a:t>
            </a:r>
          </a:p>
          <a:p>
            <a:pPr marL="361950" lvl="0" indent="-361950" fontAlgn="base">
              <a:lnSpc>
                <a:spcPct val="100000"/>
              </a:lnSpc>
              <a:spcBef>
                <a:spcPct val="20000"/>
              </a:spcBef>
              <a:spcAft>
                <a:spcPct val="0"/>
              </a:spcAft>
              <a:buBlip>
                <a:blip r:embed="rId2"/>
              </a:buBlip>
              <a:tabLst>
                <a:tab pos="361950" algn="l"/>
              </a:tabLst>
            </a:pPr>
            <a:r>
              <a:rPr lang="it-IT" sz="1800" kern="0" dirty="0">
                <a:solidFill>
                  <a:srgbClr val="404040"/>
                </a:solidFill>
                <a:latin typeface="Segoe UI"/>
              </a:rPr>
              <a:t>Giugno 1999: versione 2</a:t>
            </a:r>
          </a:p>
          <a:p>
            <a:pPr marL="627063" lvl="1" indent="-266700" fontAlgn="base">
              <a:lnSpc>
                <a:spcPct val="100000"/>
              </a:lnSpc>
              <a:spcBef>
                <a:spcPct val="20000"/>
              </a:spcBef>
              <a:spcAft>
                <a:spcPct val="0"/>
              </a:spcAft>
              <a:buClr>
                <a:srgbClr val="FF0000"/>
              </a:buClr>
              <a:buBlip>
                <a:blip r:embed="rId3"/>
              </a:buBlip>
              <a:tabLst>
                <a:tab pos="627063" algn="l"/>
              </a:tabLst>
            </a:pPr>
            <a:r>
              <a:rPr lang="it-IT" kern="0" dirty="0">
                <a:solidFill>
                  <a:srgbClr val="4D4D4F"/>
                </a:solidFill>
                <a:latin typeface="Segoe UI" pitchFamily="34" charset="0"/>
                <a:cs typeface="Segoe UI" pitchFamily="34" charset="0"/>
              </a:rPr>
              <a:t>2.0 QPL </a:t>
            </a:r>
          </a:p>
          <a:p>
            <a:pPr marL="627063" lvl="1" indent="-266700" fontAlgn="base">
              <a:lnSpc>
                <a:spcPct val="100000"/>
              </a:lnSpc>
              <a:spcBef>
                <a:spcPct val="20000"/>
              </a:spcBef>
              <a:spcAft>
                <a:spcPct val="0"/>
              </a:spcAft>
              <a:buClr>
                <a:srgbClr val="FF0000"/>
              </a:buClr>
              <a:buBlip>
                <a:blip r:embed="rId3"/>
              </a:buBlip>
              <a:tabLst>
                <a:tab pos="627063" algn="l"/>
              </a:tabLst>
            </a:pPr>
            <a:r>
              <a:rPr lang="it-IT" kern="0" dirty="0">
                <a:solidFill>
                  <a:srgbClr val="4D4D4F"/>
                </a:solidFill>
                <a:latin typeface="Segoe UI" pitchFamily="34" charset="0"/>
                <a:cs typeface="Segoe UI" pitchFamily="34" charset="0"/>
              </a:rPr>
              <a:t>2.2  GPL X11/Linux</a:t>
            </a:r>
          </a:p>
          <a:p>
            <a:pPr marL="627063" lvl="1" indent="-266700" fontAlgn="base">
              <a:lnSpc>
                <a:spcPct val="100000"/>
              </a:lnSpc>
              <a:spcBef>
                <a:spcPct val="20000"/>
              </a:spcBef>
              <a:spcAft>
                <a:spcPct val="0"/>
              </a:spcAft>
              <a:buClr>
                <a:srgbClr val="FF0000"/>
              </a:buClr>
              <a:buBlip>
                <a:blip r:embed="rId3"/>
              </a:buBlip>
              <a:tabLst>
                <a:tab pos="627063" algn="l"/>
              </a:tabLst>
            </a:pPr>
            <a:r>
              <a:rPr lang="it-IT" kern="0" dirty="0">
                <a:solidFill>
                  <a:srgbClr val="4D4D4F"/>
                </a:solidFill>
                <a:latin typeface="Segoe UI" pitchFamily="34" charset="0"/>
                <a:cs typeface="Segoe UI" pitchFamily="34" charset="0"/>
              </a:rPr>
              <a:t>Marzo 2001: 2.3 ultima versione stabile</a:t>
            </a:r>
          </a:p>
          <a:p>
            <a:pPr marL="361950" lvl="0" indent="-361950" fontAlgn="base">
              <a:lnSpc>
                <a:spcPct val="100000"/>
              </a:lnSpc>
              <a:spcBef>
                <a:spcPct val="20000"/>
              </a:spcBef>
              <a:spcAft>
                <a:spcPct val="0"/>
              </a:spcAft>
              <a:buBlip>
                <a:blip r:embed="rId2"/>
              </a:buBlip>
              <a:tabLst>
                <a:tab pos="361950" algn="l"/>
              </a:tabLst>
            </a:pPr>
            <a:r>
              <a:rPr lang="it-IT" sz="1800" kern="0" dirty="0">
                <a:solidFill>
                  <a:srgbClr val="404040"/>
                </a:solidFill>
                <a:latin typeface="Segoe UI"/>
              </a:rPr>
              <a:t>Ottobre 2001 : versione 3</a:t>
            </a:r>
          </a:p>
          <a:p>
            <a:pPr marL="627063" lvl="1" indent="-266700" fontAlgn="base">
              <a:lnSpc>
                <a:spcPct val="100000"/>
              </a:lnSpc>
              <a:spcBef>
                <a:spcPct val="20000"/>
              </a:spcBef>
              <a:spcAft>
                <a:spcPct val="0"/>
              </a:spcAft>
              <a:buClr>
                <a:srgbClr val="FF0000"/>
              </a:buClr>
              <a:buBlip>
                <a:blip r:embed="rId3"/>
              </a:buBlip>
              <a:tabLst>
                <a:tab pos="627063" algn="l"/>
              </a:tabLst>
            </a:pPr>
            <a:r>
              <a:rPr lang="it-IT" kern="0" dirty="0">
                <a:solidFill>
                  <a:srgbClr val="4D4D4F"/>
                </a:solidFill>
                <a:latin typeface="Segoe UI" pitchFamily="34" charset="0"/>
                <a:cs typeface="Segoe UI" pitchFamily="34" charset="0"/>
              </a:rPr>
              <a:t>Upgraded Qt Designer, Qt Assistant, Text Editor, Db connectivity</a:t>
            </a:r>
          </a:p>
          <a:p>
            <a:pPr marL="627063" lvl="1" indent="-266700" fontAlgn="base">
              <a:lnSpc>
                <a:spcPct val="100000"/>
              </a:lnSpc>
              <a:spcBef>
                <a:spcPct val="20000"/>
              </a:spcBef>
              <a:spcAft>
                <a:spcPct val="0"/>
              </a:spcAft>
              <a:buClr>
                <a:srgbClr val="FF0000"/>
              </a:buClr>
              <a:buBlip>
                <a:blip r:embed="rId3"/>
              </a:buBlip>
              <a:tabLst>
                <a:tab pos="627063" algn="l"/>
              </a:tabLst>
            </a:pPr>
            <a:r>
              <a:rPr lang="it-IT" kern="0" dirty="0">
                <a:solidFill>
                  <a:srgbClr val="4D4D4F"/>
                </a:solidFill>
                <a:latin typeface="Segoe UI" pitchFamily="34" charset="0"/>
                <a:cs typeface="Segoe UI" pitchFamily="34" charset="0"/>
              </a:rPr>
              <a:t>Aggiunto supporto Mac Os X</a:t>
            </a:r>
          </a:p>
          <a:p>
            <a:pPr marL="627063" lvl="1" indent="-266700" fontAlgn="base">
              <a:lnSpc>
                <a:spcPct val="100000"/>
              </a:lnSpc>
              <a:spcBef>
                <a:spcPct val="20000"/>
              </a:spcBef>
              <a:spcAft>
                <a:spcPct val="0"/>
              </a:spcAft>
              <a:buClr>
                <a:srgbClr val="FF0000"/>
              </a:buClr>
              <a:buBlip>
                <a:blip r:embed="rId3"/>
              </a:buBlip>
              <a:tabLst>
                <a:tab pos="627063" algn="l"/>
              </a:tabLst>
            </a:pPr>
            <a:r>
              <a:rPr lang="it-IT" kern="0" dirty="0">
                <a:solidFill>
                  <a:srgbClr val="4D4D4F"/>
                </a:solidFill>
                <a:latin typeface="Segoe UI" pitchFamily="34" charset="0"/>
                <a:cs typeface="Segoe UI" pitchFamily="34" charset="0"/>
              </a:rPr>
              <a:t>Febbraio 2004: 3.3 ultima versione stabile</a:t>
            </a:r>
          </a:p>
          <a:p>
            <a:pPr marL="361950" lvl="0" indent="-361950" fontAlgn="base">
              <a:lnSpc>
                <a:spcPct val="100000"/>
              </a:lnSpc>
              <a:spcBef>
                <a:spcPct val="20000"/>
              </a:spcBef>
              <a:spcAft>
                <a:spcPct val="0"/>
              </a:spcAft>
              <a:buBlip>
                <a:blip r:embed="rId2"/>
              </a:buBlip>
              <a:tabLst>
                <a:tab pos="361950" algn="l"/>
              </a:tabLst>
            </a:pPr>
            <a:r>
              <a:rPr lang="it-IT" sz="1800" kern="0" dirty="0">
                <a:solidFill>
                  <a:srgbClr val="404040"/>
                </a:solidFill>
                <a:latin typeface="Segoe UI"/>
              </a:rPr>
              <a:t>Giugno 2005: versione 4</a:t>
            </a:r>
          </a:p>
          <a:p>
            <a:pPr marL="627063" lvl="1" indent="-266700" fontAlgn="base">
              <a:lnSpc>
                <a:spcPct val="100000"/>
              </a:lnSpc>
              <a:spcBef>
                <a:spcPct val="20000"/>
              </a:spcBef>
              <a:spcAft>
                <a:spcPct val="0"/>
              </a:spcAft>
              <a:buClr>
                <a:srgbClr val="FF0000"/>
              </a:buClr>
              <a:buBlip>
                <a:blip r:embed="rId3"/>
              </a:buBlip>
              <a:tabLst>
                <a:tab pos="627063" algn="l"/>
              </a:tabLst>
            </a:pPr>
            <a:r>
              <a:rPr lang="it-IT" kern="0" dirty="0">
                <a:solidFill>
                  <a:srgbClr val="4D4D4F"/>
                </a:solidFill>
                <a:latin typeface="Segoe UI" pitchFamily="34" charset="0"/>
                <a:cs typeface="Segoe UI" pitchFamily="34" charset="0"/>
              </a:rPr>
              <a:t>COM and MVC, WebKit, enhanced XML support, QML, QtCreator</a:t>
            </a:r>
          </a:p>
          <a:p>
            <a:pPr marL="627063" lvl="1" indent="-266700" fontAlgn="base">
              <a:lnSpc>
                <a:spcPct val="100000"/>
              </a:lnSpc>
              <a:spcBef>
                <a:spcPct val="20000"/>
              </a:spcBef>
              <a:spcAft>
                <a:spcPct val="0"/>
              </a:spcAft>
              <a:buClr>
                <a:srgbClr val="FF0000"/>
              </a:buClr>
              <a:buBlip>
                <a:blip r:embed="rId3"/>
              </a:buBlip>
              <a:tabLst>
                <a:tab pos="627063" algn="l"/>
              </a:tabLst>
            </a:pPr>
            <a:r>
              <a:rPr lang="it-IT" kern="0" dirty="0">
                <a:solidFill>
                  <a:srgbClr val="4D4D4F"/>
                </a:solidFill>
                <a:latin typeface="Segoe UI" pitchFamily="34" charset="0"/>
                <a:cs typeface="Segoe UI" pitchFamily="34" charset="0"/>
              </a:rPr>
              <a:t>Riorganizzazione interna della libreria</a:t>
            </a:r>
          </a:p>
          <a:p>
            <a:pPr marL="627063" lvl="1" indent="-266700" fontAlgn="base">
              <a:lnSpc>
                <a:spcPct val="100000"/>
              </a:lnSpc>
              <a:spcBef>
                <a:spcPct val="20000"/>
              </a:spcBef>
              <a:spcAft>
                <a:spcPct val="0"/>
              </a:spcAft>
              <a:buClr>
                <a:srgbClr val="FF0000"/>
              </a:buClr>
              <a:buBlip>
                <a:blip r:embed="rId3"/>
              </a:buBlip>
              <a:tabLst>
                <a:tab pos="627063" algn="l"/>
              </a:tabLst>
            </a:pPr>
            <a:r>
              <a:rPr lang="it-IT" kern="0" dirty="0">
                <a:solidFill>
                  <a:srgbClr val="4D4D4F"/>
                </a:solidFill>
                <a:latin typeface="Segoe UI" pitchFamily="34" charset="0"/>
                <a:cs typeface="Segoe UI" pitchFamily="34" charset="0"/>
              </a:rPr>
              <a:t>Dicembre 2011: 4.8 ultima versione stabile</a:t>
            </a:r>
          </a:p>
          <a:p>
            <a:pPr marL="361950" lvl="0" indent="-361950" fontAlgn="base">
              <a:lnSpc>
                <a:spcPct val="100000"/>
              </a:lnSpc>
              <a:spcBef>
                <a:spcPct val="20000"/>
              </a:spcBef>
              <a:spcAft>
                <a:spcPct val="0"/>
              </a:spcAft>
              <a:buBlip>
                <a:blip r:embed="rId2"/>
              </a:buBlip>
              <a:tabLst>
                <a:tab pos="361950" algn="l"/>
              </a:tabLst>
            </a:pPr>
            <a:r>
              <a:rPr lang="it-IT" sz="1800" kern="0" dirty="0">
                <a:solidFill>
                  <a:srgbClr val="404040"/>
                </a:solidFill>
                <a:latin typeface="Segoe UI"/>
              </a:rPr>
              <a:t>Dicembre 2012: versione 5 </a:t>
            </a:r>
          </a:p>
          <a:p>
            <a:pPr marL="627063" lvl="1" indent="-266700" fontAlgn="base">
              <a:lnSpc>
                <a:spcPct val="100000"/>
              </a:lnSpc>
              <a:spcBef>
                <a:spcPct val="20000"/>
              </a:spcBef>
              <a:spcAft>
                <a:spcPct val="0"/>
              </a:spcAft>
              <a:buClr>
                <a:srgbClr val="FF0000"/>
              </a:buClr>
              <a:buBlip>
                <a:blip r:embed="rId3"/>
              </a:buBlip>
              <a:tabLst>
                <a:tab pos="627063" algn="l"/>
              </a:tabLst>
            </a:pPr>
            <a:r>
              <a:rPr lang="it-IT" kern="0" dirty="0">
                <a:solidFill>
                  <a:srgbClr val="4D4D4F"/>
                </a:solidFill>
                <a:latin typeface="Segoe UI" pitchFamily="34" charset="0"/>
                <a:cs typeface="Segoe UI" pitchFamily="34" charset="0"/>
              </a:rPr>
              <a:t>Maggior supporto a QML e Javascript, C++ ancora supportate, consolidamento di Qt Platform Abstraction per migliorare portabilità cross- platform</a:t>
            </a:r>
          </a:p>
          <a:p>
            <a:pPr marL="627063" lvl="1" indent="-266700" fontAlgn="base">
              <a:lnSpc>
                <a:spcPct val="100000"/>
              </a:lnSpc>
              <a:spcBef>
                <a:spcPct val="20000"/>
              </a:spcBef>
              <a:spcAft>
                <a:spcPct val="0"/>
              </a:spcAft>
              <a:buClr>
                <a:srgbClr val="FF0000"/>
              </a:buClr>
              <a:buBlip>
                <a:blip r:embed="rId3"/>
              </a:buBlip>
              <a:tabLst>
                <a:tab pos="627063" algn="l"/>
              </a:tabLst>
            </a:pPr>
            <a:r>
              <a:rPr lang="it-IT" kern="0" dirty="0" smtClean="0">
                <a:solidFill>
                  <a:srgbClr val="4D4D4F"/>
                </a:solidFill>
                <a:latin typeface="Segoe UI" pitchFamily="34" charset="0"/>
                <a:cs typeface="Segoe UI" pitchFamily="34" charset="0"/>
              </a:rPr>
              <a:t>Maggio 2018: 5.11 </a:t>
            </a:r>
            <a:r>
              <a:rPr lang="it-IT" kern="0" dirty="0">
                <a:solidFill>
                  <a:srgbClr val="4D4D4F"/>
                </a:solidFill>
                <a:latin typeface="Segoe UI" pitchFamily="34" charset="0"/>
                <a:cs typeface="Segoe UI" pitchFamily="34" charset="0"/>
              </a:rPr>
              <a:t>ultima versione stabile </a:t>
            </a:r>
          </a:p>
          <a:p>
            <a:endParaRPr lang="it-IT" dirty="0"/>
          </a:p>
        </p:txBody>
      </p:sp>
      <p:sp>
        <p:nvSpPr>
          <p:cNvPr id="4" name="Slide Number Placeholder 3"/>
          <p:cNvSpPr>
            <a:spLocks noGrp="1"/>
          </p:cNvSpPr>
          <p:nvPr>
            <p:ph type="sldNum" sz="quarter" idx="12"/>
          </p:nvPr>
        </p:nvSpPr>
        <p:spPr/>
        <p:txBody>
          <a:bodyPr/>
          <a:lstStyle/>
          <a:p>
            <a:fld id="{ACB37E8D-B5DE-A040-95BF-155BB46C1038}" type="slidenum">
              <a:rPr lang="fr-FR" smtClean="0"/>
              <a:t>4</a:t>
            </a:fld>
            <a:endParaRPr lang="fr-FR"/>
          </a:p>
        </p:txBody>
      </p:sp>
    </p:spTree>
    <p:extLst>
      <p:ext uri="{BB962C8B-B14F-4D97-AF65-F5344CB8AC3E}">
        <p14:creationId xmlns:p14="http://schemas.microsoft.com/office/powerpoint/2010/main" val="3522725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smtClean="0"/>
              <a:t>Introduzione</a:t>
            </a:r>
            <a:r>
              <a:rPr lang="en-GB" dirty="0" smtClean="0"/>
              <a:t> a </a:t>
            </a:r>
            <a:r>
              <a:rPr lang="en-GB" dirty="0" err="1" smtClean="0"/>
              <a:t>Qt</a:t>
            </a:r>
            <a:endParaRPr lang="fr-FR" dirty="0"/>
          </a:p>
        </p:txBody>
      </p:sp>
      <p:sp>
        <p:nvSpPr>
          <p:cNvPr id="3" name="Espace réservé du contenu 2"/>
          <p:cNvSpPr>
            <a:spLocks noGrp="1"/>
          </p:cNvSpPr>
          <p:nvPr>
            <p:ph idx="1"/>
          </p:nvPr>
        </p:nvSpPr>
        <p:spPr>
          <a:xfrm>
            <a:off x="1558923" y="1632857"/>
            <a:ext cx="6853558" cy="4418405"/>
          </a:xfrm>
        </p:spPr>
        <p:txBody>
          <a:bodyPr/>
          <a:lstStyle/>
          <a:p>
            <a:pPr lvl="0"/>
            <a:r>
              <a:rPr lang="it-IT" sz="1800" b="1" dirty="0" smtClean="0">
                <a:solidFill>
                  <a:schemeClr val="accent2"/>
                </a:solidFill>
                <a:latin typeface="Segoe UI" panose="020B0502040204020203" pitchFamily="34" charset="0"/>
                <a:cs typeface="Segoe UI" panose="020B0502040204020203" pitchFamily="34" charset="0"/>
              </a:rPr>
              <a:t> </a:t>
            </a:r>
            <a:r>
              <a:rPr lang="it-IT" sz="1800" dirty="0">
                <a:latin typeface="Segoe UI" panose="020B0502040204020203" pitchFamily="34" charset="0"/>
                <a:cs typeface="Segoe UI" panose="020B0502040204020203" pitchFamily="34" charset="0"/>
              </a:rPr>
              <a:t>Qt è essenzialmente un </a:t>
            </a:r>
            <a:r>
              <a:rPr lang="it-IT" sz="1800" b="1" dirty="0">
                <a:latin typeface="Segoe UI" panose="020B0502040204020203" pitchFamily="34" charset="0"/>
                <a:cs typeface="Segoe UI" panose="020B0502040204020203" pitchFamily="34" charset="0"/>
              </a:rPr>
              <a:t>toolkit GUI multipiattaforma</a:t>
            </a:r>
            <a:r>
              <a:rPr lang="it-IT" sz="1800" dirty="0">
                <a:latin typeface="Segoe UI" panose="020B0502040204020203" pitchFamily="34" charset="0"/>
                <a:cs typeface="Segoe UI" panose="020B0502040204020203" pitchFamily="34" charset="0"/>
              </a:rPr>
              <a:t> per lo sviluppo di applicazioni software che utilizzano standard C ++. Fornisce agli sviluppatori tutte le funzionalità essenziali richieste per creare applicazioni multipiattaforma con GUI "state-of-the-art". Poiché Qt utilizza C ++, è </a:t>
            </a:r>
            <a:r>
              <a:rPr lang="it-IT" sz="1800" b="1" dirty="0">
                <a:latin typeface="Segoe UI" panose="020B0502040204020203" pitchFamily="34" charset="0"/>
                <a:cs typeface="Segoe UI" panose="020B0502040204020203" pitchFamily="34" charset="0"/>
              </a:rPr>
              <a:t>completamente orientato agli oggetti </a:t>
            </a:r>
            <a:r>
              <a:rPr lang="it-IT" sz="1800" dirty="0">
                <a:latin typeface="Segoe UI" panose="020B0502040204020203" pitchFamily="34" charset="0"/>
                <a:cs typeface="Segoe UI" panose="020B0502040204020203" pitchFamily="34" charset="0"/>
              </a:rPr>
              <a:t>e consente una programmazione dei componenti facilmente </a:t>
            </a:r>
            <a:r>
              <a:rPr lang="it-IT" sz="1800" dirty="0" smtClean="0">
                <a:latin typeface="Segoe UI" panose="020B0502040204020203" pitchFamily="34" charset="0"/>
                <a:cs typeface="Segoe UI" panose="020B0502040204020203" pitchFamily="34" charset="0"/>
              </a:rPr>
              <a:t>estensibile.</a:t>
            </a:r>
          </a:p>
          <a:p>
            <a:pPr lvl="0"/>
            <a:r>
              <a:rPr lang="it-IT" sz="1800" dirty="0" smtClean="0">
                <a:latin typeface="Segoe UI" panose="020B0502040204020203" pitchFamily="34" charset="0"/>
                <a:cs typeface="Segoe UI" panose="020B0502040204020203" pitchFamily="34" charset="0"/>
              </a:rPr>
              <a:t>Qt </a:t>
            </a:r>
            <a:r>
              <a:rPr lang="it-IT" sz="1800" dirty="0">
                <a:latin typeface="Segoe UI" panose="020B0502040204020203" pitchFamily="34" charset="0"/>
                <a:cs typeface="Segoe UI" panose="020B0502040204020203" pitchFamily="34" charset="0"/>
              </a:rPr>
              <a:t>è commercializzato come un framework "</a:t>
            </a:r>
            <a:r>
              <a:rPr lang="it-IT" sz="1800" i="1" dirty="0">
                <a:latin typeface="Segoe UI" panose="020B0502040204020203" pitchFamily="34" charset="0"/>
                <a:cs typeface="Segoe UI" panose="020B0502040204020203" pitchFamily="34" charset="0"/>
              </a:rPr>
              <a:t>write once, compile anywhere</a:t>
            </a:r>
            <a:r>
              <a:rPr lang="it-IT" sz="1800" dirty="0">
                <a:latin typeface="Segoe UI" panose="020B0502040204020203" pitchFamily="34" charset="0"/>
                <a:cs typeface="Segoe UI" panose="020B0502040204020203" pitchFamily="34" charset="0"/>
              </a:rPr>
              <a:t>" che fa risparmiare tempo agli sviluppatori perché hanno solo bisogno di creare e mantenere un unico codice base in qualsiasi piattaforma decidano di sviluppare e il software finale verrà compilato in ogni altra piattaforma</a:t>
            </a:r>
            <a:r>
              <a:rPr lang="it-IT" sz="1800" dirty="0" smtClean="0">
                <a:latin typeface="Segoe UI" panose="020B0502040204020203" pitchFamily="34" charset="0"/>
                <a:cs typeface="Segoe UI" panose="020B0502040204020203" pitchFamily="34" charset="0"/>
              </a:rPr>
              <a:t>.</a:t>
            </a:r>
          </a:p>
          <a:p>
            <a:pPr lvl="0"/>
            <a:endParaRPr lang="fr-FR" dirty="0"/>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5</a:t>
            </a:fld>
            <a:endParaRPr lang="fr-FR"/>
          </a:p>
        </p:txBody>
      </p:sp>
    </p:spTree>
    <p:extLst>
      <p:ext uri="{BB962C8B-B14F-4D97-AF65-F5344CB8AC3E}">
        <p14:creationId xmlns:p14="http://schemas.microsoft.com/office/powerpoint/2010/main" val="443676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smtClean="0"/>
              <a:t>Introduzione</a:t>
            </a:r>
            <a:r>
              <a:rPr lang="en-GB" dirty="0" smtClean="0"/>
              <a:t> a </a:t>
            </a:r>
            <a:r>
              <a:rPr lang="en-GB" dirty="0" err="1" smtClean="0"/>
              <a:t>Qt</a:t>
            </a:r>
            <a:endParaRPr lang="fr-FR" dirty="0"/>
          </a:p>
        </p:txBody>
      </p:sp>
      <p:sp>
        <p:nvSpPr>
          <p:cNvPr id="3" name="Espace réservé du contenu 2"/>
          <p:cNvSpPr>
            <a:spLocks noGrp="1"/>
          </p:cNvSpPr>
          <p:nvPr>
            <p:ph idx="1"/>
          </p:nvPr>
        </p:nvSpPr>
        <p:spPr>
          <a:xfrm>
            <a:off x="1558923" y="1640910"/>
            <a:ext cx="6853558" cy="4410352"/>
          </a:xfrm>
        </p:spPr>
        <p:txBody>
          <a:bodyPr/>
          <a:lstStyle/>
          <a:p>
            <a:r>
              <a:rPr lang="it-IT" sz="2000" dirty="0">
                <a:latin typeface="Segoe UI" panose="020B0502040204020203" pitchFamily="34" charset="0"/>
                <a:cs typeface="Segoe UI" panose="020B0502040204020203" pitchFamily="34" charset="0"/>
              </a:rPr>
              <a:t>Qt offre i seguenti </a:t>
            </a:r>
            <a:r>
              <a:rPr lang="it-IT" sz="2000" b="1" dirty="0">
                <a:latin typeface="Segoe UI" panose="020B0502040204020203" pitchFamily="34" charset="0"/>
                <a:cs typeface="Segoe UI" panose="020B0502040204020203" pitchFamily="34" charset="0"/>
              </a:rPr>
              <a:t>vantaggi</a:t>
            </a:r>
            <a:r>
              <a:rPr lang="it-IT" sz="2000" dirty="0">
                <a:latin typeface="Segoe UI" panose="020B0502040204020203" pitchFamily="34" charset="0"/>
                <a:cs typeface="Segoe UI" panose="020B0502040204020203" pitchFamily="34" charset="0"/>
              </a:rPr>
              <a:t>:</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2000" kern="0" dirty="0">
                <a:solidFill>
                  <a:srgbClr val="4D4D4F"/>
                </a:solidFill>
                <a:latin typeface="Segoe UI" pitchFamily="34" charset="0"/>
                <a:cs typeface="Segoe UI" pitchFamily="34" charset="0"/>
              </a:rPr>
              <a:t>Porting di un'applicazione su più piattaforme tramite una semplice ricompilazione</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2000" kern="0" dirty="0">
                <a:solidFill>
                  <a:srgbClr val="4D4D4F"/>
                </a:solidFill>
                <a:latin typeface="Segoe UI" pitchFamily="34" charset="0"/>
                <a:cs typeface="Segoe UI" pitchFamily="34" charset="0"/>
              </a:rPr>
              <a:t>Creazione di un'applicazione che gira a velocità nativa e con un aspetto e una piattaforma nativa alla piattaforma su cui è in esecuzione</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2000" kern="0" dirty="0">
                <a:solidFill>
                  <a:srgbClr val="4D4D4F"/>
                </a:solidFill>
                <a:latin typeface="Segoe UI" pitchFamily="34" charset="0"/>
                <a:cs typeface="Segoe UI" pitchFamily="34" charset="0"/>
              </a:rPr>
              <a:t>Sistema dinamico delle proprietà</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2000" kern="0" dirty="0">
                <a:solidFill>
                  <a:srgbClr val="4D4D4F"/>
                </a:solidFill>
                <a:latin typeface="Segoe UI" pitchFamily="34" charset="0"/>
                <a:cs typeface="Segoe UI" pitchFamily="34" charset="0"/>
              </a:rPr>
              <a:t>Gestione semplificata della memoria dinamica</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2000" kern="0" dirty="0">
                <a:solidFill>
                  <a:srgbClr val="4D4D4F"/>
                </a:solidFill>
                <a:latin typeface="Segoe UI" pitchFamily="34" charset="0"/>
                <a:cs typeface="Segoe UI" pitchFamily="34" charset="0"/>
              </a:rPr>
              <a:t>Meccanismo di Signal/Slot</a:t>
            </a:r>
          </a:p>
          <a:p>
            <a:pPr lvl="0"/>
            <a:endParaRPr lang="fr-FR" dirty="0"/>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6</a:t>
            </a:fld>
            <a:endParaRPr lang="fr-FR"/>
          </a:p>
        </p:txBody>
      </p:sp>
    </p:spTree>
    <p:extLst>
      <p:ext uri="{BB962C8B-B14F-4D97-AF65-F5344CB8AC3E}">
        <p14:creationId xmlns:p14="http://schemas.microsoft.com/office/powerpoint/2010/main" val="3300718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smtClean="0"/>
              <a:t>Introduzione</a:t>
            </a:r>
            <a:r>
              <a:rPr lang="en-GB" dirty="0" smtClean="0"/>
              <a:t> a </a:t>
            </a:r>
            <a:r>
              <a:rPr lang="en-GB" dirty="0" err="1" smtClean="0"/>
              <a:t>Qt</a:t>
            </a:r>
            <a:endParaRPr lang="fr-FR" dirty="0"/>
          </a:p>
        </p:txBody>
      </p:sp>
      <p:sp>
        <p:nvSpPr>
          <p:cNvPr id="3" name="Espace réservé du contenu 2"/>
          <p:cNvSpPr>
            <a:spLocks noGrp="1"/>
          </p:cNvSpPr>
          <p:nvPr>
            <p:ph idx="1"/>
          </p:nvPr>
        </p:nvSpPr>
        <p:spPr>
          <a:xfrm>
            <a:off x="1558923" y="1640910"/>
            <a:ext cx="6853558" cy="4410352"/>
          </a:xfrm>
        </p:spPr>
        <p:txBody>
          <a:bodyPr/>
          <a:lstStyle/>
          <a:p>
            <a:r>
              <a:rPr lang="it-IT" sz="2000" dirty="0">
                <a:latin typeface="Segoe UI" panose="020B0502040204020203" pitchFamily="34" charset="0"/>
                <a:cs typeface="Segoe UI" panose="020B0502040204020203" pitchFamily="34" charset="0"/>
              </a:rPr>
              <a:t>Qt offre i seguenti </a:t>
            </a:r>
            <a:r>
              <a:rPr lang="it-IT" sz="2000" b="1" dirty="0">
                <a:latin typeface="Segoe UI" panose="020B0502040204020203" pitchFamily="34" charset="0"/>
                <a:cs typeface="Segoe UI" panose="020B0502040204020203" pitchFamily="34" charset="0"/>
              </a:rPr>
              <a:t>vantaggi</a:t>
            </a:r>
            <a:r>
              <a:rPr lang="it-IT" sz="2000" dirty="0">
                <a:latin typeface="Segoe UI" panose="020B0502040204020203" pitchFamily="34" charset="0"/>
                <a:cs typeface="Segoe UI" panose="020B0502040204020203" pitchFamily="34" charset="0"/>
              </a:rPr>
              <a:t>:</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2000" kern="0" dirty="0">
                <a:solidFill>
                  <a:schemeClr val="bg1">
                    <a:lumMod val="65000"/>
                  </a:schemeClr>
                </a:solidFill>
                <a:latin typeface="Segoe UI" pitchFamily="34" charset="0"/>
                <a:cs typeface="Segoe UI" pitchFamily="34" charset="0"/>
              </a:rPr>
              <a:t>Porting di un'applicazione su più piattaforme tramite una semplice ricompilazione</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2000" kern="0" dirty="0">
                <a:solidFill>
                  <a:schemeClr val="bg1">
                    <a:lumMod val="65000"/>
                  </a:schemeClr>
                </a:solidFill>
                <a:latin typeface="Segoe UI" pitchFamily="34" charset="0"/>
                <a:cs typeface="Segoe UI" pitchFamily="34" charset="0"/>
              </a:rPr>
              <a:t>Creazione di un'applicazione che gira a velocità nativa e con un aspetto e una piattaforma nativa alla piattaforma su cui è in esecuzione</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2000" kern="0" dirty="0">
                <a:solidFill>
                  <a:schemeClr val="bg1">
                    <a:lumMod val="65000"/>
                  </a:schemeClr>
                </a:solidFill>
                <a:latin typeface="Segoe UI" pitchFamily="34" charset="0"/>
                <a:cs typeface="Segoe UI" pitchFamily="34" charset="0"/>
              </a:rPr>
              <a:t>Sistema dinamico delle proprietà</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2000" kern="0" dirty="0">
                <a:solidFill>
                  <a:srgbClr val="4D4D4F"/>
                </a:solidFill>
                <a:latin typeface="Segoe UI" pitchFamily="34" charset="0"/>
                <a:cs typeface="Segoe UI" pitchFamily="34" charset="0"/>
              </a:rPr>
              <a:t>Gestione semplificata della memoria dinamica</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2000" kern="0" dirty="0">
                <a:solidFill>
                  <a:schemeClr val="bg1">
                    <a:lumMod val="65000"/>
                  </a:schemeClr>
                </a:solidFill>
                <a:latin typeface="Segoe UI" pitchFamily="34" charset="0"/>
                <a:cs typeface="Segoe UI" pitchFamily="34" charset="0"/>
              </a:rPr>
              <a:t>Meccanismo di Signal/Slot</a:t>
            </a:r>
          </a:p>
          <a:p>
            <a:pPr lvl="0"/>
            <a:endParaRPr lang="fr-FR" dirty="0"/>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7</a:t>
            </a:fld>
            <a:endParaRPr lang="fr-FR"/>
          </a:p>
        </p:txBody>
      </p:sp>
    </p:spTree>
    <p:extLst>
      <p:ext uri="{BB962C8B-B14F-4D97-AF65-F5344CB8AC3E}">
        <p14:creationId xmlns:p14="http://schemas.microsoft.com/office/powerpoint/2010/main" val="2133845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smtClean="0"/>
              <a:t>Introduzione</a:t>
            </a:r>
            <a:r>
              <a:rPr lang="en-GB" dirty="0" smtClean="0"/>
              <a:t> a </a:t>
            </a:r>
            <a:r>
              <a:rPr lang="en-GB" dirty="0" err="1" smtClean="0"/>
              <a:t>Qt</a:t>
            </a:r>
            <a:endParaRPr lang="fr-FR" dirty="0"/>
          </a:p>
        </p:txBody>
      </p:sp>
      <p:sp>
        <p:nvSpPr>
          <p:cNvPr id="3" name="Espace réservé du contenu 2"/>
          <p:cNvSpPr>
            <a:spLocks noGrp="1"/>
          </p:cNvSpPr>
          <p:nvPr>
            <p:ph idx="1"/>
          </p:nvPr>
        </p:nvSpPr>
        <p:spPr>
          <a:xfrm>
            <a:off x="1558923" y="1632858"/>
            <a:ext cx="6853558" cy="3678178"/>
          </a:xfrm>
        </p:spPr>
        <p:txBody>
          <a:bodyPr/>
          <a:lstStyle/>
          <a:p>
            <a:pPr lvl="0"/>
            <a:r>
              <a:rPr lang="it-IT" sz="2000" dirty="0">
                <a:latin typeface="Segoe UI" panose="020B0502040204020203" pitchFamily="34" charset="0"/>
                <a:cs typeface="Segoe UI" panose="020B0502040204020203" pitchFamily="34" charset="0"/>
              </a:rPr>
              <a:t>Gestire la memoria in programmi complessi e altamente dinamici non è facile. Qt fornisce un sistema agevole per gestire il lifetime degli oggetti</a:t>
            </a:r>
          </a:p>
          <a:p>
            <a:pPr lvl="0"/>
            <a:r>
              <a:rPr lang="it-IT" sz="2000" dirty="0" smtClean="0">
                <a:latin typeface="Segoe UI" panose="020B0502040204020203" pitchFamily="34" charset="0"/>
                <a:cs typeface="Segoe UI" panose="020B0502040204020203" pitchFamily="34" charset="0"/>
              </a:rPr>
              <a:t>I QObject sono organizzati in gerarchie ad albero</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2000" kern="0" dirty="0" smtClean="0">
                <a:solidFill>
                  <a:srgbClr val="4D4D4F"/>
                </a:solidFill>
                <a:latin typeface="Segoe UI" pitchFamily="34" charset="0"/>
                <a:cs typeface="Segoe UI" pitchFamily="34" charset="0"/>
              </a:rPr>
              <a:t>Ogni QObject ha un parent e N children</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2000" kern="0" dirty="0" smtClean="0">
                <a:solidFill>
                  <a:srgbClr val="4D4D4F"/>
                </a:solidFill>
                <a:latin typeface="Segoe UI" pitchFamily="34" charset="0"/>
                <a:cs typeface="Segoe UI" pitchFamily="34" charset="0"/>
              </a:rPr>
              <a:t>Quando il parent viene distrutto, vengono distrutti anche tutti gli oggetti nel sotto-albero associato</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2000" kern="0" dirty="0" smtClean="0">
                <a:solidFill>
                  <a:srgbClr val="4D4D4F"/>
                </a:solidFill>
                <a:latin typeface="Segoe UI" pitchFamily="34" charset="0"/>
                <a:cs typeface="Segoe UI" pitchFamily="34" charset="0"/>
              </a:rPr>
              <a:t>Quando un figlio viene distrutto, il parent viene notificato</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2000" kern="0" dirty="0" smtClean="0">
                <a:solidFill>
                  <a:srgbClr val="4D4D4F"/>
                </a:solidFill>
                <a:latin typeface="Segoe UI" pitchFamily="34" charset="0"/>
                <a:cs typeface="Segoe UI" pitchFamily="34" charset="0"/>
              </a:rPr>
              <a:t>Tutti i QObject con un parent vanno allocati sullo heap</a:t>
            </a:r>
          </a:p>
          <a:p>
            <a:pPr lvl="0"/>
            <a:endParaRPr lang="fr-FR" sz="1800" dirty="0"/>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8</a:t>
            </a:fld>
            <a:endParaRPr lang="fr-FR"/>
          </a:p>
        </p:txBody>
      </p:sp>
    </p:spTree>
    <p:extLst>
      <p:ext uri="{BB962C8B-B14F-4D97-AF65-F5344CB8AC3E}">
        <p14:creationId xmlns:p14="http://schemas.microsoft.com/office/powerpoint/2010/main" val="486469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smtClean="0"/>
              <a:t>Introduzione</a:t>
            </a:r>
            <a:r>
              <a:rPr lang="en-GB" dirty="0" smtClean="0"/>
              <a:t> a </a:t>
            </a:r>
            <a:r>
              <a:rPr lang="en-GB" dirty="0" err="1" smtClean="0"/>
              <a:t>Qt</a:t>
            </a:r>
            <a:endParaRPr lang="fr-FR" dirty="0"/>
          </a:p>
        </p:txBody>
      </p:sp>
      <p:sp>
        <p:nvSpPr>
          <p:cNvPr id="3" name="Espace réservé du contenu 2"/>
          <p:cNvSpPr>
            <a:spLocks noGrp="1"/>
          </p:cNvSpPr>
          <p:nvPr>
            <p:ph idx="1"/>
          </p:nvPr>
        </p:nvSpPr>
        <p:spPr>
          <a:xfrm>
            <a:off x="1558923" y="1632857"/>
            <a:ext cx="6853558" cy="4418405"/>
          </a:xfrm>
        </p:spPr>
        <p:txBody>
          <a:bodyPr/>
          <a:lstStyle/>
          <a:p>
            <a:r>
              <a:rPr lang="it-IT" sz="2000" dirty="0">
                <a:latin typeface="Segoe UI" panose="020B0502040204020203" pitchFamily="34" charset="0"/>
                <a:cs typeface="Segoe UI" panose="020B0502040204020203" pitchFamily="34" charset="0"/>
              </a:rPr>
              <a:t>Qt offre i seguenti </a:t>
            </a:r>
            <a:r>
              <a:rPr lang="it-IT" sz="2000" b="1" dirty="0">
                <a:latin typeface="Segoe UI" panose="020B0502040204020203" pitchFamily="34" charset="0"/>
                <a:cs typeface="Segoe UI" panose="020B0502040204020203" pitchFamily="34" charset="0"/>
              </a:rPr>
              <a:t>vantaggi</a:t>
            </a:r>
            <a:r>
              <a:rPr lang="it-IT" sz="2000" dirty="0">
                <a:latin typeface="Segoe UI" panose="020B0502040204020203" pitchFamily="34" charset="0"/>
                <a:cs typeface="Segoe UI" panose="020B0502040204020203" pitchFamily="34" charset="0"/>
              </a:rPr>
              <a:t>:</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2000" kern="0" dirty="0">
                <a:solidFill>
                  <a:schemeClr val="bg1">
                    <a:lumMod val="65000"/>
                  </a:schemeClr>
                </a:solidFill>
                <a:latin typeface="Segoe UI" pitchFamily="34" charset="0"/>
                <a:cs typeface="Segoe UI" pitchFamily="34" charset="0"/>
              </a:rPr>
              <a:t>Porting di un'applicazione su più piattaforme tramite una semplice ricompilazione</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2000" kern="0" dirty="0">
                <a:solidFill>
                  <a:schemeClr val="bg1">
                    <a:lumMod val="65000"/>
                  </a:schemeClr>
                </a:solidFill>
                <a:latin typeface="Segoe UI" pitchFamily="34" charset="0"/>
                <a:cs typeface="Segoe UI" pitchFamily="34" charset="0"/>
              </a:rPr>
              <a:t>Creazione di un'applicazione che gira a velocità nativa e con un aspetto e una piattaforma nativa alla piattaforma su cui è in esecuzione</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2000" kern="0" dirty="0">
                <a:solidFill>
                  <a:schemeClr val="bg1">
                    <a:lumMod val="65000"/>
                  </a:schemeClr>
                </a:solidFill>
                <a:latin typeface="Segoe UI" pitchFamily="34" charset="0"/>
                <a:cs typeface="Segoe UI" pitchFamily="34" charset="0"/>
              </a:rPr>
              <a:t>Sistema dinamico delle proprietà</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2000" kern="0" dirty="0">
                <a:solidFill>
                  <a:schemeClr val="bg1">
                    <a:lumMod val="65000"/>
                  </a:schemeClr>
                </a:solidFill>
                <a:latin typeface="Segoe UI" pitchFamily="34" charset="0"/>
                <a:cs typeface="Segoe UI" pitchFamily="34" charset="0"/>
              </a:rPr>
              <a:t>Gestione semplificata della memoria dinamica</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2000" kern="0" dirty="0">
                <a:solidFill>
                  <a:srgbClr val="4D4D4F"/>
                </a:solidFill>
                <a:latin typeface="Segoe UI" pitchFamily="34" charset="0"/>
                <a:cs typeface="Segoe UI" pitchFamily="34" charset="0"/>
              </a:rPr>
              <a:t>Meccanismo di Signal/Slot</a:t>
            </a:r>
          </a:p>
          <a:p>
            <a:pPr lvl="0"/>
            <a:endParaRPr lang="fr-FR" dirty="0"/>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9</a:t>
            </a:fld>
            <a:endParaRPr lang="fr-FR"/>
          </a:p>
        </p:txBody>
      </p:sp>
    </p:spTree>
    <p:extLst>
      <p:ext uri="{BB962C8B-B14F-4D97-AF65-F5344CB8AC3E}">
        <p14:creationId xmlns:p14="http://schemas.microsoft.com/office/powerpoint/2010/main" val="1383204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Introduzione</a:t>
            </a:r>
            <a:r>
              <a:rPr lang="en-GB" dirty="0"/>
              <a:t> a </a:t>
            </a:r>
            <a:r>
              <a:rPr lang="en-GB" dirty="0" err="1"/>
              <a:t>Qt</a:t>
            </a:r>
            <a:endParaRPr lang="it-IT" dirty="0"/>
          </a:p>
        </p:txBody>
      </p:sp>
      <p:sp>
        <p:nvSpPr>
          <p:cNvPr id="3" name="Content Placeholder 2"/>
          <p:cNvSpPr>
            <a:spLocks noGrp="1"/>
          </p:cNvSpPr>
          <p:nvPr>
            <p:ph idx="1"/>
          </p:nvPr>
        </p:nvSpPr>
        <p:spPr>
          <a:xfrm>
            <a:off x="1558923" y="2364377"/>
            <a:ext cx="7506699" cy="2470670"/>
          </a:xfrm>
        </p:spPr>
        <p:txBody>
          <a:bodyPr/>
          <a:lstStyle/>
          <a:p>
            <a:pPr marL="361950" lvl="0" indent="-361950" fontAlgn="base">
              <a:lnSpc>
                <a:spcPct val="100000"/>
              </a:lnSpc>
              <a:spcBef>
                <a:spcPct val="20000"/>
              </a:spcBef>
              <a:spcAft>
                <a:spcPct val="0"/>
              </a:spcAft>
              <a:buBlip>
                <a:blip r:embed="rId2"/>
              </a:buBlip>
              <a:tabLst>
                <a:tab pos="361950" algn="l"/>
              </a:tabLst>
            </a:pPr>
            <a:r>
              <a:rPr lang="it-IT" sz="2000" kern="0" dirty="0">
                <a:solidFill>
                  <a:srgbClr val="404040"/>
                </a:solidFill>
                <a:latin typeface="Segoe UI" panose="020B0502040204020203" pitchFamily="34" charset="0"/>
                <a:cs typeface="Segoe UI" panose="020B0502040204020203" pitchFamily="34" charset="0"/>
              </a:rPr>
              <a:t>Signal e Slot</a:t>
            </a:r>
          </a:p>
          <a:p>
            <a:pPr marL="627063" lvl="1" indent="-266700" fontAlgn="base">
              <a:lnSpc>
                <a:spcPct val="100000"/>
              </a:lnSpc>
              <a:spcBef>
                <a:spcPct val="20000"/>
              </a:spcBef>
              <a:spcAft>
                <a:spcPct val="0"/>
              </a:spcAft>
              <a:buClr>
                <a:srgbClr val="FF0000"/>
              </a:buClr>
              <a:buBlip>
                <a:blip r:embed="rId3"/>
              </a:buBlip>
              <a:tabLst>
                <a:tab pos="627063" algn="l"/>
              </a:tabLst>
            </a:pPr>
            <a:r>
              <a:rPr lang="it-IT" sz="1600" kern="0" dirty="0">
                <a:solidFill>
                  <a:srgbClr val="4D4D4F"/>
                </a:solidFill>
                <a:latin typeface="Segoe UI" pitchFamily="34" charset="0"/>
                <a:cs typeface="Segoe UI" pitchFamily="34" charset="0"/>
              </a:rPr>
              <a:t>Problema generale: come collegare l’evento di click di un bottone della GUI alla logica di business dell’applicazione</a:t>
            </a:r>
          </a:p>
          <a:p>
            <a:pPr marL="627063" lvl="1" indent="-266700" fontAlgn="base">
              <a:lnSpc>
                <a:spcPct val="100000"/>
              </a:lnSpc>
              <a:spcBef>
                <a:spcPct val="20000"/>
              </a:spcBef>
              <a:spcAft>
                <a:spcPct val="0"/>
              </a:spcAft>
              <a:buClr>
                <a:srgbClr val="FF0000"/>
              </a:buClr>
              <a:buBlip>
                <a:blip r:embed="rId3"/>
              </a:buBlip>
              <a:tabLst>
                <a:tab pos="627063" algn="l"/>
              </a:tabLst>
            </a:pPr>
            <a:r>
              <a:rPr lang="it-IT" sz="1600" kern="0" dirty="0">
                <a:solidFill>
                  <a:srgbClr val="4D4D4F"/>
                </a:solidFill>
                <a:latin typeface="Segoe UI" pitchFamily="34" charset="0"/>
                <a:cs typeface="Segoe UI" pitchFamily="34" charset="0"/>
              </a:rPr>
              <a:t>Possibili soluzioni:</a:t>
            </a:r>
          </a:p>
          <a:p>
            <a:pPr marL="360363" lvl="1" indent="0" fontAlgn="base">
              <a:lnSpc>
                <a:spcPct val="100000"/>
              </a:lnSpc>
              <a:spcBef>
                <a:spcPct val="20000"/>
              </a:spcBef>
              <a:spcAft>
                <a:spcPct val="0"/>
              </a:spcAft>
              <a:buClr>
                <a:srgbClr val="FF0000"/>
              </a:buClr>
              <a:buNone/>
              <a:tabLst>
                <a:tab pos="627063" algn="l"/>
              </a:tabLst>
            </a:pPr>
            <a:endParaRPr lang="it-IT" sz="1600" kern="0" dirty="0">
              <a:solidFill>
                <a:srgbClr val="4D4D4F"/>
              </a:solidFill>
              <a:latin typeface="Segoe UI" pitchFamily="34" charset="0"/>
              <a:cs typeface="Segoe UI" pitchFamily="34" charset="0"/>
            </a:endParaRPr>
          </a:p>
          <a:p>
            <a:pPr marL="989013" lvl="2" indent="-361950" fontAlgn="base">
              <a:lnSpc>
                <a:spcPct val="100000"/>
              </a:lnSpc>
              <a:spcBef>
                <a:spcPct val="20000"/>
              </a:spcBef>
              <a:spcAft>
                <a:spcPct val="0"/>
              </a:spcAft>
              <a:buBlip>
                <a:blip r:embed="rId4"/>
              </a:buBlip>
              <a:tabLst>
                <a:tab pos="989013" algn="l"/>
              </a:tabLst>
            </a:pPr>
            <a:r>
              <a:rPr lang="it-IT" kern="0" dirty="0">
                <a:solidFill>
                  <a:srgbClr val="EDEDED">
                    <a:lumMod val="25000"/>
                  </a:srgbClr>
                </a:solidFill>
                <a:latin typeface="Segoe UI" pitchFamily="34" charset="0"/>
                <a:cs typeface="Segoe UI" pitchFamily="34" charset="0"/>
              </a:rPr>
              <a:t>Callback</a:t>
            </a:r>
          </a:p>
          <a:p>
            <a:pPr marL="1250950" lvl="3" indent="-285750" fontAlgn="base">
              <a:lnSpc>
                <a:spcPct val="100000"/>
              </a:lnSpc>
              <a:spcBef>
                <a:spcPct val="20000"/>
              </a:spcBef>
              <a:spcAft>
                <a:spcPct val="0"/>
              </a:spcAft>
              <a:buBlip>
                <a:blip r:embed="rId5"/>
              </a:buBlip>
              <a:tabLst>
                <a:tab pos="1254125" algn="l"/>
              </a:tabLst>
            </a:pPr>
            <a:r>
              <a:rPr lang="it-IT" sz="1200" kern="0" dirty="0">
                <a:solidFill>
                  <a:srgbClr val="EDEDED">
                    <a:lumMod val="25000"/>
                  </a:srgbClr>
                </a:solidFill>
                <a:latin typeface="Segoe UI" pitchFamily="34" charset="0"/>
                <a:cs typeface="Segoe UI" pitchFamily="34" charset="0"/>
              </a:rPr>
              <a:t>Basate su puntatori a funzioni</a:t>
            </a:r>
          </a:p>
          <a:p>
            <a:pPr marL="1250950" lvl="3" indent="-285750" fontAlgn="base">
              <a:lnSpc>
                <a:spcPct val="100000"/>
              </a:lnSpc>
              <a:spcBef>
                <a:spcPct val="20000"/>
              </a:spcBef>
              <a:spcAft>
                <a:spcPct val="0"/>
              </a:spcAft>
              <a:buBlip>
                <a:blip r:embed="rId5"/>
              </a:buBlip>
              <a:tabLst>
                <a:tab pos="1254125" algn="l"/>
              </a:tabLst>
            </a:pPr>
            <a:r>
              <a:rPr lang="it-IT" sz="1200" kern="0" dirty="0">
                <a:solidFill>
                  <a:srgbClr val="EDEDED">
                    <a:lumMod val="25000"/>
                  </a:srgbClr>
                </a:solidFill>
                <a:latin typeface="Segoe UI" pitchFamily="34" charset="0"/>
                <a:cs typeface="Segoe UI" pitchFamily="34" charset="0"/>
              </a:rPr>
              <a:t>Non type-safe</a:t>
            </a:r>
          </a:p>
          <a:p>
            <a:pPr marL="0" indent="0">
              <a:buNone/>
            </a:pPr>
            <a:endParaRPr lang="it-IT" dirty="0"/>
          </a:p>
        </p:txBody>
      </p:sp>
      <p:sp>
        <p:nvSpPr>
          <p:cNvPr id="4" name="Slide Number Placeholder 3"/>
          <p:cNvSpPr>
            <a:spLocks noGrp="1"/>
          </p:cNvSpPr>
          <p:nvPr>
            <p:ph type="sldNum" sz="quarter" idx="12"/>
          </p:nvPr>
        </p:nvSpPr>
        <p:spPr/>
        <p:txBody>
          <a:bodyPr/>
          <a:lstStyle/>
          <a:p>
            <a:fld id="{ACB37E8D-B5DE-A040-95BF-155BB46C1038}" type="slidenum">
              <a:rPr lang="fr-FR" smtClean="0"/>
              <a:t>10</a:t>
            </a:fld>
            <a:endParaRPr lang="fr-FR"/>
          </a:p>
        </p:txBody>
      </p:sp>
    </p:spTree>
    <p:extLst>
      <p:ext uri="{BB962C8B-B14F-4D97-AF65-F5344CB8AC3E}">
        <p14:creationId xmlns:p14="http://schemas.microsoft.com/office/powerpoint/2010/main" val="3966924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Introduzione</a:t>
            </a:r>
            <a:r>
              <a:rPr lang="en-GB" dirty="0"/>
              <a:t> a </a:t>
            </a:r>
            <a:r>
              <a:rPr lang="en-GB" dirty="0" err="1"/>
              <a:t>Qt</a:t>
            </a:r>
            <a:endParaRPr lang="it-IT" dirty="0"/>
          </a:p>
        </p:txBody>
      </p:sp>
      <p:sp>
        <p:nvSpPr>
          <p:cNvPr id="3" name="Content Placeholder 2"/>
          <p:cNvSpPr>
            <a:spLocks noGrp="1"/>
          </p:cNvSpPr>
          <p:nvPr>
            <p:ph idx="1"/>
          </p:nvPr>
        </p:nvSpPr>
        <p:spPr>
          <a:xfrm>
            <a:off x="1558923" y="2364377"/>
            <a:ext cx="7506699" cy="2458144"/>
          </a:xfrm>
        </p:spPr>
        <p:txBody>
          <a:bodyPr/>
          <a:lstStyle/>
          <a:p>
            <a:pPr marL="361950" lvl="0" indent="-361950" fontAlgn="base">
              <a:lnSpc>
                <a:spcPct val="100000"/>
              </a:lnSpc>
              <a:spcBef>
                <a:spcPct val="20000"/>
              </a:spcBef>
              <a:spcAft>
                <a:spcPct val="0"/>
              </a:spcAft>
              <a:buBlip>
                <a:blip r:embed="rId2"/>
              </a:buBlip>
              <a:tabLst>
                <a:tab pos="361950" algn="l"/>
              </a:tabLst>
            </a:pPr>
            <a:r>
              <a:rPr lang="it-IT" sz="2000" kern="0" dirty="0">
                <a:solidFill>
                  <a:srgbClr val="404040"/>
                </a:solidFill>
                <a:latin typeface="Segoe UI" panose="020B0502040204020203" pitchFamily="34" charset="0"/>
                <a:cs typeface="Segoe UI" panose="020B0502040204020203" pitchFamily="34" charset="0"/>
              </a:rPr>
              <a:t>Signal e Slot</a:t>
            </a:r>
          </a:p>
          <a:p>
            <a:pPr marL="627063" lvl="1" indent="-266700" fontAlgn="base">
              <a:lnSpc>
                <a:spcPct val="100000"/>
              </a:lnSpc>
              <a:spcBef>
                <a:spcPct val="20000"/>
              </a:spcBef>
              <a:spcAft>
                <a:spcPct val="0"/>
              </a:spcAft>
              <a:buClr>
                <a:srgbClr val="FF0000"/>
              </a:buClr>
              <a:buBlip>
                <a:blip r:embed="rId3"/>
              </a:buBlip>
              <a:tabLst>
                <a:tab pos="627063" algn="l"/>
              </a:tabLst>
            </a:pPr>
            <a:r>
              <a:rPr lang="it-IT" sz="1600" kern="0" dirty="0">
                <a:solidFill>
                  <a:srgbClr val="4D4D4F"/>
                </a:solidFill>
                <a:latin typeface="Segoe UI" pitchFamily="34" charset="0"/>
                <a:cs typeface="Segoe UI" pitchFamily="34" charset="0"/>
              </a:rPr>
              <a:t>Problema generale: come collegare l’evento di click di un bottone della GUI alla logica di business dell’applicazione</a:t>
            </a:r>
          </a:p>
          <a:p>
            <a:pPr marL="627063" lvl="1" indent="-266700" fontAlgn="base">
              <a:lnSpc>
                <a:spcPct val="100000"/>
              </a:lnSpc>
              <a:spcBef>
                <a:spcPct val="20000"/>
              </a:spcBef>
              <a:spcAft>
                <a:spcPct val="0"/>
              </a:spcAft>
              <a:buClr>
                <a:srgbClr val="FF0000"/>
              </a:buClr>
              <a:buBlip>
                <a:blip r:embed="rId3"/>
              </a:buBlip>
              <a:tabLst>
                <a:tab pos="627063" algn="l"/>
              </a:tabLst>
            </a:pPr>
            <a:r>
              <a:rPr lang="it-IT" sz="1600" kern="0" dirty="0">
                <a:solidFill>
                  <a:srgbClr val="4D4D4F"/>
                </a:solidFill>
                <a:latin typeface="Segoe UI" pitchFamily="34" charset="0"/>
                <a:cs typeface="Segoe UI" pitchFamily="34" charset="0"/>
              </a:rPr>
              <a:t>Possibili soluzioni:</a:t>
            </a:r>
          </a:p>
          <a:p>
            <a:pPr marL="360363" lvl="1" indent="0" fontAlgn="base">
              <a:lnSpc>
                <a:spcPct val="100000"/>
              </a:lnSpc>
              <a:spcBef>
                <a:spcPct val="20000"/>
              </a:spcBef>
              <a:spcAft>
                <a:spcPct val="0"/>
              </a:spcAft>
              <a:buClr>
                <a:srgbClr val="FF0000"/>
              </a:buClr>
              <a:buNone/>
              <a:tabLst>
                <a:tab pos="627063" algn="l"/>
              </a:tabLst>
            </a:pPr>
            <a:endParaRPr lang="it-IT" sz="1600" kern="0" dirty="0">
              <a:solidFill>
                <a:srgbClr val="4D4D4F"/>
              </a:solidFill>
              <a:latin typeface="Segoe UI" pitchFamily="34" charset="0"/>
              <a:cs typeface="Segoe UI" pitchFamily="34" charset="0"/>
            </a:endParaRPr>
          </a:p>
          <a:p>
            <a:pPr marL="989013" lvl="2" indent="-361950" fontAlgn="base">
              <a:lnSpc>
                <a:spcPct val="100000"/>
              </a:lnSpc>
              <a:spcBef>
                <a:spcPct val="20000"/>
              </a:spcBef>
              <a:spcAft>
                <a:spcPct val="0"/>
              </a:spcAft>
              <a:buBlip>
                <a:blip r:embed="rId4"/>
              </a:buBlip>
              <a:tabLst>
                <a:tab pos="989013" algn="l"/>
              </a:tabLst>
            </a:pPr>
            <a:r>
              <a:rPr lang="it-IT" kern="0" dirty="0">
                <a:solidFill>
                  <a:srgbClr val="EDEDED">
                    <a:lumMod val="25000"/>
                  </a:srgbClr>
                </a:solidFill>
                <a:latin typeface="Segoe UI" pitchFamily="34" charset="0"/>
                <a:cs typeface="Segoe UI" pitchFamily="34" charset="0"/>
              </a:rPr>
              <a:t>Observer Pattern (Listener)</a:t>
            </a:r>
          </a:p>
          <a:p>
            <a:pPr marL="1250950" lvl="3" indent="-285750" fontAlgn="base">
              <a:lnSpc>
                <a:spcPct val="100000"/>
              </a:lnSpc>
              <a:spcBef>
                <a:spcPct val="20000"/>
              </a:spcBef>
              <a:spcAft>
                <a:spcPct val="0"/>
              </a:spcAft>
              <a:buBlip>
                <a:blip r:embed="rId5"/>
              </a:buBlip>
              <a:tabLst>
                <a:tab pos="1254125" algn="l"/>
              </a:tabLst>
            </a:pPr>
            <a:r>
              <a:rPr lang="it-IT" sz="1200" kern="0" dirty="0">
                <a:solidFill>
                  <a:srgbClr val="EDEDED">
                    <a:lumMod val="25000"/>
                  </a:srgbClr>
                </a:solidFill>
                <a:latin typeface="Segoe UI" pitchFamily="34" charset="0"/>
                <a:cs typeface="Segoe UI" pitchFamily="34" charset="0"/>
              </a:rPr>
              <a:t>Basati su interfacce</a:t>
            </a:r>
          </a:p>
          <a:p>
            <a:pPr marL="1250950" lvl="3" indent="-285750" fontAlgn="base">
              <a:lnSpc>
                <a:spcPct val="100000"/>
              </a:lnSpc>
              <a:spcBef>
                <a:spcPct val="20000"/>
              </a:spcBef>
              <a:spcAft>
                <a:spcPct val="0"/>
              </a:spcAft>
              <a:buBlip>
                <a:blip r:embed="rId5"/>
              </a:buBlip>
              <a:tabLst>
                <a:tab pos="1254125" algn="l"/>
              </a:tabLst>
            </a:pPr>
            <a:r>
              <a:rPr lang="it-IT" sz="1200" kern="0" dirty="0">
                <a:solidFill>
                  <a:srgbClr val="EDEDED">
                    <a:lumMod val="25000"/>
                  </a:srgbClr>
                </a:solidFill>
                <a:latin typeface="Segoe UI" pitchFamily="34" charset="0"/>
                <a:cs typeface="Segoe UI" pitchFamily="34" charset="0"/>
              </a:rPr>
              <a:t>Necessità sottoscrizione</a:t>
            </a:r>
          </a:p>
          <a:p>
            <a:pPr marL="1250950" lvl="3" indent="-285750" fontAlgn="base">
              <a:lnSpc>
                <a:spcPct val="100000"/>
              </a:lnSpc>
              <a:spcBef>
                <a:spcPct val="20000"/>
              </a:spcBef>
              <a:spcAft>
                <a:spcPct val="0"/>
              </a:spcAft>
              <a:buBlip>
                <a:blip r:embed="rId5"/>
              </a:buBlip>
              <a:tabLst>
                <a:tab pos="1254125" algn="l"/>
              </a:tabLst>
            </a:pPr>
            <a:r>
              <a:rPr lang="it-IT" sz="1200" kern="0" dirty="0">
                <a:solidFill>
                  <a:srgbClr val="EDEDED">
                    <a:lumMod val="25000"/>
                  </a:srgbClr>
                </a:solidFill>
                <a:latin typeface="Segoe UI" pitchFamily="34" charset="0"/>
                <a:cs typeface="Segoe UI" pitchFamily="34" charset="0"/>
              </a:rPr>
              <a:t>Richiedono molte classi interfaccia</a:t>
            </a:r>
          </a:p>
          <a:p>
            <a:endParaRPr lang="it-IT" dirty="0"/>
          </a:p>
        </p:txBody>
      </p:sp>
      <p:sp>
        <p:nvSpPr>
          <p:cNvPr id="4" name="Slide Number Placeholder 3"/>
          <p:cNvSpPr>
            <a:spLocks noGrp="1"/>
          </p:cNvSpPr>
          <p:nvPr>
            <p:ph type="sldNum" sz="quarter" idx="12"/>
          </p:nvPr>
        </p:nvSpPr>
        <p:spPr/>
        <p:txBody>
          <a:bodyPr/>
          <a:lstStyle/>
          <a:p>
            <a:fld id="{ACB37E8D-B5DE-A040-95BF-155BB46C1038}" type="slidenum">
              <a:rPr lang="fr-FR" smtClean="0"/>
              <a:t>11</a:t>
            </a:fld>
            <a:endParaRPr lang="fr-FR"/>
          </a:p>
        </p:txBody>
      </p:sp>
    </p:spTree>
    <p:extLst>
      <p:ext uri="{BB962C8B-B14F-4D97-AF65-F5344CB8AC3E}">
        <p14:creationId xmlns:p14="http://schemas.microsoft.com/office/powerpoint/2010/main" val="325882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Introduzione</a:t>
            </a:r>
            <a:r>
              <a:rPr lang="en-GB" dirty="0"/>
              <a:t> a </a:t>
            </a:r>
            <a:r>
              <a:rPr lang="en-GB" dirty="0" err="1"/>
              <a:t>Qt</a:t>
            </a:r>
            <a:endParaRPr lang="it-IT" dirty="0"/>
          </a:p>
        </p:txBody>
      </p:sp>
      <p:sp>
        <p:nvSpPr>
          <p:cNvPr id="3" name="Content Placeholder 2"/>
          <p:cNvSpPr>
            <a:spLocks noGrp="1"/>
          </p:cNvSpPr>
          <p:nvPr>
            <p:ph idx="1"/>
          </p:nvPr>
        </p:nvSpPr>
        <p:spPr>
          <a:xfrm>
            <a:off x="1558923" y="2364377"/>
            <a:ext cx="7506699" cy="3728448"/>
          </a:xfrm>
        </p:spPr>
        <p:txBody>
          <a:bodyPr/>
          <a:lstStyle/>
          <a:p>
            <a:pPr marL="361950" lvl="0" indent="-361950" fontAlgn="base">
              <a:lnSpc>
                <a:spcPct val="100000"/>
              </a:lnSpc>
              <a:spcBef>
                <a:spcPct val="20000"/>
              </a:spcBef>
              <a:spcAft>
                <a:spcPct val="0"/>
              </a:spcAft>
              <a:buBlip>
                <a:blip r:embed="rId2"/>
              </a:buBlip>
              <a:tabLst>
                <a:tab pos="361950" algn="l"/>
              </a:tabLst>
            </a:pPr>
            <a:r>
              <a:rPr lang="it-IT" sz="2000" kern="0" dirty="0">
                <a:solidFill>
                  <a:srgbClr val="404040"/>
                </a:solidFill>
                <a:latin typeface="Segoe UI" panose="020B0502040204020203" pitchFamily="34" charset="0"/>
                <a:cs typeface="Segoe UI" panose="020B0502040204020203" pitchFamily="34" charset="0"/>
              </a:rPr>
              <a:t>Signal e Slot</a:t>
            </a:r>
          </a:p>
          <a:p>
            <a:pPr marL="627063" lvl="1" indent="-266700" fontAlgn="base">
              <a:lnSpc>
                <a:spcPct val="100000"/>
              </a:lnSpc>
              <a:spcBef>
                <a:spcPct val="20000"/>
              </a:spcBef>
              <a:spcAft>
                <a:spcPct val="0"/>
              </a:spcAft>
              <a:buClr>
                <a:srgbClr val="FF0000"/>
              </a:buClr>
              <a:buBlip>
                <a:blip r:embed="rId3"/>
              </a:buBlip>
              <a:tabLst>
                <a:tab pos="627063" algn="l"/>
              </a:tabLst>
            </a:pPr>
            <a:r>
              <a:rPr lang="it-IT" sz="1600" kern="0" dirty="0">
                <a:solidFill>
                  <a:srgbClr val="4D4D4F"/>
                </a:solidFill>
                <a:latin typeface="Segoe UI" pitchFamily="34" charset="0"/>
                <a:cs typeface="Segoe UI" pitchFamily="34" charset="0"/>
              </a:rPr>
              <a:t>Problema generale: come collegare l’evento di click di un bottone della GUI alla logica di business dell’applicazione</a:t>
            </a:r>
          </a:p>
          <a:p>
            <a:pPr marL="627063" lvl="1" indent="-266700" fontAlgn="base">
              <a:lnSpc>
                <a:spcPct val="100000"/>
              </a:lnSpc>
              <a:spcBef>
                <a:spcPct val="20000"/>
              </a:spcBef>
              <a:spcAft>
                <a:spcPct val="0"/>
              </a:spcAft>
              <a:buClr>
                <a:srgbClr val="FF0000"/>
              </a:buClr>
              <a:buBlip>
                <a:blip r:embed="rId3"/>
              </a:buBlip>
              <a:tabLst>
                <a:tab pos="627063" algn="l"/>
              </a:tabLst>
            </a:pPr>
            <a:r>
              <a:rPr lang="it-IT" sz="1600" kern="0" dirty="0">
                <a:solidFill>
                  <a:srgbClr val="4D4D4F"/>
                </a:solidFill>
                <a:latin typeface="Segoe UI" pitchFamily="34" charset="0"/>
                <a:cs typeface="Segoe UI" pitchFamily="34" charset="0"/>
              </a:rPr>
              <a:t>Possibili soluzioni:</a:t>
            </a:r>
          </a:p>
          <a:p>
            <a:pPr marL="360363" lvl="1" indent="0" fontAlgn="base">
              <a:lnSpc>
                <a:spcPct val="100000"/>
              </a:lnSpc>
              <a:spcBef>
                <a:spcPct val="20000"/>
              </a:spcBef>
              <a:spcAft>
                <a:spcPct val="0"/>
              </a:spcAft>
              <a:buClr>
                <a:srgbClr val="FF0000"/>
              </a:buClr>
              <a:buNone/>
              <a:tabLst>
                <a:tab pos="627063" algn="l"/>
              </a:tabLst>
            </a:pPr>
            <a:endParaRPr lang="it-IT" sz="1600" kern="0" dirty="0">
              <a:solidFill>
                <a:srgbClr val="4D4D4F"/>
              </a:solidFill>
              <a:latin typeface="Segoe UI" pitchFamily="34" charset="0"/>
              <a:cs typeface="Segoe UI" pitchFamily="34" charset="0"/>
            </a:endParaRPr>
          </a:p>
          <a:p>
            <a:pPr marL="989013" lvl="2" indent="-361950" fontAlgn="base">
              <a:lnSpc>
                <a:spcPct val="100000"/>
              </a:lnSpc>
              <a:spcBef>
                <a:spcPct val="20000"/>
              </a:spcBef>
              <a:spcAft>
                <a:spcPct val="0"/>
              </a:spcAft>
              <a:buBlip>
                <a:blip r:embed="rId4"/>
              </a:buBlip>
              <a:tabLst>
                <a:tab pos="989013" algn="l"/>
              </a:tabLst>
            </a:pPr>
            <a:r>
              <a:rPr lang="it-IT" kern="0" dirty="0">
                <a:solidFill>
                  <a:srgbClr val="EDEDED">
                    <a:lumMod val="25000"/>
                  </a:srgbClr>
                </a:solidFill>
                <a:latin typeface="Segoe UI" pitchFamily="34" charset="0"/>
                <a:cs typeface="Segoe UI" pitchFamily="34" charset="0"/>
              </a:rPr>
              <a:t>Signals e Slots (callback alto livello)</a:t>
            </a:r>
          </a:p>
          <a:p>
            <a:pPr marL="989013" lvl="2" indent="-361950" fontAlgn="base">
              <a:lnSpc>
                <a:spcPct val="100000"/>
              </a:lnSpc>
              <a:spcBef>
                <a:spcPct val="20000"/>
              </a:spcBef>
              <a:spcAft>
                <a:spcPct val="0"/>
              </a:spcAft>
              <a:buBlip>
                <a:blip r:embed="rId4"/>
              </a:buBlip>
              <a:tabLst>
                <a:tab pos="989013" algn="l"/>
              </a:tabLst>
            </a:pPr>
            <a:r>
              <a:rPr lang="it-IT" kern="0" dirty="0">
                <a:solidFill>
                  <a:srgbClr val="EDEDED">
                    <a:lumMod val="25000"/>
                  </a:srgbClr>
                </a:solidFill>
                <a:latin typeface="Segoe UI" pitchFamily="34" charset="0"/>
                <a:cs typeface="Segoe UI" pitchFamily="34" charset="0"/>
              </a:rPr>
              <a:t>Metodi virtuali (eventi basso livello)</a:t>
            </a:r>
          </a:p>
          <a:p>
            <a:endParaRPr lang="it-IT" dirty="0"/>
          </a:p>
        </p:txBody>
      </p:sp>
      <p:sp>
        <p:nvSpPr>
          <p:cNvPr id="4" name="Slide Number Placeholder 3"/>
          <p:cNvSpPr>
            <a:spLocks noGrp="1"/>
          </p:cNvSpPr>
          <p:nvPr>
            <p:ph type="sldNum" sz="quarter" idx="12"/>
          </p:nvPr>
        </p:nvSpPr>
        <p:spPr/>
        <p:txBody>
          <a:bodyPr/>
          <a:lstStyle/>
          <a:p>
            <a:fld id="{ACB37E8D-B5DE-A040-95BF-155BB46C1038}" type="slidenum">
              <a:rPr lang="fr-FR" smtClean="0"/>
              <a:t>12</a:t>
            </a:fld>
            <a:endParaRPr lang="fr-FR"/>
          </a:p>
        </p:txBody>
      </p:sp>
    </p:spTree>
    <p:extLst>
      <p:ext uri="{BB962C8B-B14F-4D97-AF65-F5344CB8AC3E}">
        <p14:creationId xmlns:p14="http://schemas.microsoft.com/office/powerpoint/2010/main" val="914467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smtClean="0"/>
              <a:t>Qt</a:t>
            </a:r>
            <a:r>
              <a:rPr lang="en-GB" dirty="0" smtClean="0"/>
              <a:t> Quick</a:t>
            </a:r>
            <a:endParaRPr lang="fr-FR" dirty="0"/>
          </a:p>
        </p:txBody>
      </p:sp>
      <p:sp>
        <p:nvSpPr>
          <p:cNvPr id="3" name="Espace réservé du contenu 2"/>
          <p:cNvSpPr>
            <a:spLocks noGrp="1"/>
          </p:cNvSpPr>
          <p:nvPr>
            <p:ph idx="1"/>
          </p:nvPr>
        </p:nvSpPr>
        <p:spPr>
          <a:xfrm>
            <a:off x="1558922" y="1489167"/>
            <a:ext cx="8172907" cy="3265713"/>
          </a:xfrm>
        </p:spPr>
        <p:txBody>
          <a:bodyPr/>
          <a:lstStyle/>
          <a:p>
            <a:pPr marL="361950" indent="-361950" fontAlgn="base">
              <a:lnSpc>
                <a:spcPct val="100000"/>
              </a:lnSpc>
              <a:spcBef>
                <a:spcPct val="20000"/>
              </a:spcBef>
              <a:spcAft>
                <a:spcPct val="0"/>
              </a:spcAft>
              <a:buClr>
                <a:srgbClr val="FF0000"/>
              </a:buClr>
              <a:buBlip>
                <a:blip r:embed="rId2"/>
              </a:buBlip>
              <a:tabLst>
                <a:tab pos="361950" algn="l"/>
              </a:tabLst>
            </a:pPr>
            <a:r>
              <a:rPr lang="it-IT" sz="2000" b="1" kern="0" dirty="0">
                <a:solidFill>
                  <a:schemeClr val="accent2"/>
                </a:solidFill>
                <a:latin typeface="Segoe UI" panose="020B0502040204020203" pitchFamily="34" charset="0"/>
                <a:cs typeface="Segoe UI" panose="020B0502040204020203" pitchFamily="34" charset="0"/>
              </a:rPr>
              <a:t>Ambiente di sviluppo </a:t>
            </a:r>
            <a:r>
              <a:rPr lang="it-IT" sz="2000" kern="0" dirty="0">
                <a:solidFill>
                  <a:srgbClr val="404040"/>
                </a:solidFill>
                <a:latin typeface="Segoe UI" panose="020B0502040204020203" pitchFamily="34" charset="0"/>
                <a:cs typeface="Segoe UI" panose="020B0502040204020203" pitchFamily="34" charset="0"/>
              </a:rPr>
              <a:t>open source che permette di scrivere facilmente applicazioni “multidevice” per PC, smartphone, tablet e dispositivi embedded.</a:t>
            </a:r>
          </a:p>
          <a:p>
            <a:pPr marL="361950" indent="-361950" fontAlgn="base">
              <a:lnSpc>
                <a:spcPct val="100000"/>
              </a:lnSpc>
              <a:spcBef>
                <a:spcPct val="20000"/>
              </a:spcBef>
              <a:spcAft>
                <a:spcPct val="0"/>
              </a:spcAft>
              <a:buClr>
                <a:srgbClr val="FF0000"/>
              </a:buClr>
              <a:buBlip>
                <a:blip r:embed="rId2"/>
              </a:buBlip>
              <a:tabLst>
                <a:tab pos="361950" algn="l"/>
              </a:tabLst>
            </a:pPr>
            <a:r>
              <a:rPr lang="it-IT" sz="2000" kern="0" dirty="0">
                <a:solidFill>
                  <a:srgbClr val="404040"/>
                </a:solidFill>
                <a:latin typeface="Segoe UI" panose="020B0502040204020203" pitchFamily="34" charset="0"/>
                <a:cs typeface="Segoe UI" panose="020B0502040204020203" pitchFamily="34" charset="0"/>
              </a:rPr>
              <a:t>Include</a:t>
            </a:r>
          </a:p>
          <a:p>
            <a:pPr marL="627063" lvl="1" indent="-266700" fontAlgn="base">
              <a:lnSpc>
                <a:spcPct val="100000"/>
              </a:lnSpc>
              <a:spcBef>
                <a:spcPct val="20000"/>
              </a:spcBef>
              <a:spcAft>
                <a:spcPct val="0"/>
              </a:spcAft>
              <a:buClr>
                <a:srgbClr val="FF0000"/>
              </a:buClr>
              <a:buBlip>
                <a:blip r:embed="rId3"/>
              </a:buBlip>
              <a:tabLst>
                <a:tab pos="627063" algn="l"/>
              </a:tabLst>
            </a:pPr>
            <a:r>
              <a:rPr lang="it-IT" sz="2000" kern="0" dirty="0">
                <a:solidFill>
                  <a:srgbClr val="4D4D4F"/>
                </a:solidFill>
                <a:latin typeface="Segoe UI" pitchFamily="34" charset="0"/>
                <a:cs typeface="Segoe UI" pitchFamily="34" charset="0"/>
              </a:rPr>
              <a:t>Linguaggio di programmazione dichiarativo basato su Javascript: il </a:t>
            </a:r>
            <a:r>
              <a:rPr lang="it-IT" sz="2000" b="1" kern="0" dirty="0">
                <a:solidFill>
                  <a:schemeClr val="accent2"/>
                </a:solidFill>
                <a:latin typeface="Segoe UI" pitchFamily="34" charset="0"/>
                <a:cs typeface="Segoe UI" pitchFamily="34" charset="0"/>
              </a:rPr>
              <a:t>QML</a:t>
            </a:r>
            <a:r>
              <a:rPr lang="it-IT" sz="2000" kern="0" dirty="0">
                <a:solidFill>
                  <a:srgbClr val="4D4D4F"/>
                </a:solidFill>
                <a:latin typeface="Segoe UI" pitchFamily="34" charset="0"/>
                <a:cs typeface="Segoe UI" pitchFamily="34" charset="0"/>
              </a:rPr>
              <a:t>. </a:t>
            </a:r>
          </a:p>
          <a:p>
            <a:pPr marL="627063" lvl="1" indent="-266700" fontAlgn="base">
              <a:lnSpc>
                <a:spcPct val="100000"/>
              </a:lnSpc>
              <a:spcBef>
                <a:spcPct val="20000"/>
              </a:spcBef>
              <a:spcAft>
                <a:spcPct val="0"/>
              </a:spcAft>
              <a:buClr>
                <a:srgbClr val="FF0000"/>
              </a:buClr>
              <a:buBlip>
                <a:blip r:embed="rId3"/>
              </a:buBlip>
              <a:tabLst>
                <a:tab pos="627063" algn="l"/>
              </a:tabLst>
            </a:pPr>
            <a:r>
              <a:rPr lang="it-IT" sz="2000" kern="0" dirty="0">
                <a:solidFill>
                  <a:srgbClr val="4D4D4F"/>
                </a:solidFill>
                <a:latin typeface="Segoe UI" pitchFamily="34" charset="0"/>
                <a:cs typeface="Segoe UI" pitchFamily="34" charset="0"/>
              </a:rPr>
              <a:t>Un IDE, il </a:t>
            </a:r>
            <a:r>
              <a:rPr lang="it-IT" sz="2000" b="1" kern="0" dirty="0">
                <a:solidFill>
                  <a:schemeClr val="accent2"/>
                </a:solidFill>
                <a:latin typeface="Segoe UI" pitchFamily="34" charset="0"/>
                <a:cs typeface="Segoe UI" pitchFamily="34" charset="0"/>
              </a:rPr>
              <a:t>Qt Creator</a:t>
            </a:r>
            <a:r>
              <a:rPr lang="it-IT" sz="2000" kern="0" dirty="0">
                <a:solidFill>
                  <a:schemeClr val="accent2"/>
                </a:solidFill>
                <a:latin typeface="Segoe UI" pitchFamily="34" charset="0"/>
                <a:cs typeface="Segoe UI" pitchFamily="34" charset="0"/>
              </a:rPr>
              <a:t> </a:t>
            </a:r>
            <a:r>
              <a:rPr lang="it-IT" sz="2000" kern="0" dirty="0">
                <a:solidFill>
                  <a:srgbClr val="4D4D4F"/>
                </a:solidFill>
                <a:latin typeface="Segoe UI" pitchFamily="34" charset="0"/>
                <a:cs typeface="Segoe UI" pitchFamily="34" charset="0"/>
              </a:rPr>
              <a:t>che supporta il QML</a:t>
            </a:r>
          </a:p>
          <a:p>
            <a:pPr marL="627063" lvl="1" indent="-266700" fontAlgn="base">
              <a:lnSpc>
                <a:spcPct val="100000"/>
              </a:lnSpc>
              <a:spcBef>
                <a:spcPct val="20000"/>
              </a:spcBef>
              <a:spcAft>
                <a:spcPct val="0"/>
              </a:spcAft>
              <a:buClr>
                <a:srgbClr val="FF0000"/>
              </a:buClr>
              <a:buBlip>
                <a:blip r:embed="rId3"/>
              </a:buBlip>
              <a:tabLst>
                <a:tab pos="627063" algn="l"/>
              </a:tabLst>
            </a:pPr>
            <a:r>
              <a:rPr lang="it-IT" sz="2000" kern="0" dirty="0">
                <a:solidFill>
                  <a:srgbClr val="4D4D4F"/>
                </a:solidFill>
                <a:latin typeface="Segoe UI" pitchFamily="34" charset="0"/>
                <a:cs typeface="Segoe UI" pitchFamily="34" charset="0"/>
              </a:rPr>
              <a:t>C++ API per l’integrazione con le applicazioni Qt</a:t>
            </a: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13</a:t>
            </a:fld>
            <a:endParaRPr lang="fr-FR"/>
          </a:p>
        </p:txBody>
      </p:sp>
    </p:spTree>
    <p:extLst>
      <p:ext uri="{BB962C8B-B14F-4D97-AF65-F5344CB8AC3E}">
        <p14:creationId xmlns:p14="http://schemas.microsoft.com/office/powerpoint/2010/main" val="1629018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smtClean="0"/>
              <a:t>Qt</a:t>
            </a:r>
            <a:r>
              <a:rPr lang="en-GB" dirty="0" smtClean="0"/>
              <a:t> Quick</a:t>
            </a:r>
            <a:endParaRPr lang="fr-FR" dirty="0"/>
          </a:p>
        </p:txBody>
      </p:sp>
      <p:sp>
        <p:nvSpPr>
          <p:cNvPr id="3" name="Espace réservé du contenu 2"/>
          <p:cNvSpPr>
            <a:spLocks noGrp="1"/>
          </p:cNvSpPr>
          <p:nvPr>
            <p:ph idx="1"/>
          </p:nvPr>
        </p:nvSpPr>
        <p:spPr>
          <a:xfrm>
            <a:off x="1558922" y="1489167"/>
            <a:ext cx="8172907" cy="4232364"/>
          </a:xfrm>
        </p:spPr>
        <p:txBody>
          <a:bodyPr/>
          <a:lstStyle/>
          <a:p>
            <a:pPr lvl="1"/>
            <a:endParaRPr lang="it-IT" sz="2000" dirty="0">
              <a:latin typeface="Segoe UI" panose="020B0502040204020203" pitchFamily="34" charset="0"/>
              <a:cs typeface="Segoe UI" panose="020B0502040204020203" pitchFamily="34" charset="0"/>
            </a:endParaRPr>
          </a:p>
          <a:p>
            <a:r>
              <a:rPr lang="it-IT" sz="2000" dirty="0" smtClean="0">
                <a:latin typeface="Segoe UI" panose="020B0502040204020203" pitchFamily="34" charset="0"/>
                <a:cs typeface="Segoe UI" panose="020B0502040204020203" pitchFamily="34" charset="0"/>
              </a:rPr>
              <a:t> Il </a:t>
            </a:r>
            <a:r>
              <a:rPr lang="it-IT" sz="2000" b="1" dirty="0">
                <a:solidFill>
                  <a:schemeClr val="accent2"/>
                </a:solidFill>
                <a:latin typeface="Segoe UI" panose="020B0502040204020203" pitchFamily="34" charset="0"/>
                <a:cs typeface="Segoe UI" panose="020B0502040204020203" pitchFamily="34" charset="0"/>
              </a:rPr>
              <a:t>modulo Qt Quick </a:t>
            </a:r>
            <a:r>
              <a:rPr lang="it-IT" sz="2000" dirty="0">
                <a:latin typeface="Segoe UI" panose="020B0502040204020203" pitchFamily="34" charset="0"/>
                <a:cs typeface="Segoe UI" panose="020B0502040204020203" pitchFamily="34" charset="0"/>
              </a:rPr>
              <a:t>rappresenta la libreria standard per scrivere applicazioni QML </a:t>
            </a:r>
            <a:r>
              <a:rPr lang="it-IT" sz="2000" dirty="0" smtClean="0">
                <a:latin typeface="Segoe UI" panose="020B0502040204020203" pitchFamily="34" charset="0"/>
                <a:cs typeface="Segoe UI" panose="020B0502040204020203" pitchFamily="34" charset="0"/>
              </a:rPr>
              <a:t>e fornisce </a:t>
            </a:r>
            <a:r>
              <a:rPr lang="it-IT" sz="2000" dirty="0">
                <a:latin typeface="Segoe UI" panose="020B0502040204020203" pitchFamily="34" charset="0"/>
                <a:cs typeface="Segoe UI" panose="020B0502040204020203" pitchFamily="34" charset="0"/>
              </a:rPr>
              <a:t>i tipi di base necessari per la creazione di interfacce utente con </a:t>
            </a:r>
            <a:r>
              <a:rPr lang="it-IT" sz="2000" dirty="0" smtClean="0">
                <a:latin typeface="Segoe UI" panose="020B0502040204020203" pitchFamily="34" charset="0"/>
                <a:cs typeface="Segoe UI" panose="020B0502040204020203" pitchFamily="34" charset="0"/>
              </a:rPr>
              <a:t>QML</a:t>
            </a:r>
          </a:p>
          <a:p>
            <a:r>
              <a:rPr lang="it-IT" sz="2000" dirty="0" smtClean="0">
                <a:latin typeface="Segoe UI" panose="020B0502040204020203" pitchFamily="34" charset="0"/>
                <a:cs typeface="Segoe UI" panose="020B0502040204020203" pitchFamily="34" charset="0"/>
              </a:rPr>
              <a:t> Fornisce un pannello visuale per la rappresentazione visiva degli </a:t>
            </a:r>
            <a:r>
              <a:rPr lang="it-IT" sz="2000" dirty="0">
                <a:latin typeface="Segoe UI" panose="020B0502040204020203" pitchFamily="34" charset="0"/>
                <a:cs typeface="Segoe UI" panose="020B0502040204020203" pitchFamily="34" charset="0"/>
              </a:rPr>
              <a:t>elementi e la creazione di oggetti.</a:t>
            </a:r>
          </a:p>
          <a:p>
            <a:r>
              <a:rPr lang="it-IT" sz="2000" dirty="0" smtClean="0">
                <a:latin typeface="Segoe UI" panose="020B0502040204020203" pitchFamily="34" charset="0"/>
                <a:cs typeface="Segoe UI" panose="020B0502040204020203" pitchFamily="34" charset="0"/>
              </a:rPr>
              <a:t> Il </a:t>
            </a:r>
            <a:r>
              <a:rPr lang="it-IT" sz="2000" dirty="0">
                <a:latin typeface="Segoe UI" panose="020B0502040204020203" pitchFamily="34" charset="0"/>
                <a:cs typeface="Segoe UI" panose="020B0502040204020203" pitchFamily="34" charset="0"/>
              </a:rPr>
              <a:t>modulo Qt Quick fornisce sia </a:t>
            </a:r>
            <a:r>
              <a:rPr lang="it-IT" sz="2000" dirty="0" smtClean="0">
                <a:solidFill>
                  <a:schemeClr val="accent2"/>
                </a:solidFill>
                <a:latin typeface="Segoe UI" panose="020B0502040204020203" pitchFamily="34" charset="0"/>
                <a:cs typeface="Segoe UI" panose="020B0502040204020203" pitchFamily="34" charset="0"/>
              </a:rPr>
              <a:t>una API </a:t>
            </a:r>
            <a:r>
              <a:rPr lang="it-IT" sz="2000" dirty="0">
                <a:solidFill>
                  <a:schemeClr val="accent2"/>
                </a:solidFill>
                <a:latin typeface="Segoe UI" panose="020B0502040204020203" pitchFamily="34" charset="0"/>
                <a:cs typeface="Segoe UI" panose="020B0502040204020203" pitchFamily="34" charset="0"/>
              </a:rPr>
              <a:t>QML </a:t>
            </a:r>
            <a:r>
              <a:rPr lang="it-IT" sz="2000" dirty="0">
                <a:latin typeface="Segoe UI" panose="020B0502040204020203" pitchFamily="34" charset="0"/>
                <a:cs typeface="Segoe UI" panose="020B0502040204020203" pitchFamily="34" charset="0"/>
              </a:rPr>
              <a:t>che mette a disposizione i tipi per la creazione di interfacce utente con il linguaggio QML, sia </a:t>
            </a:r>
            <a:r>
              <a:rPr lang="it-IT" sz="2000" dirty="0" smtClean="0">
                <a:solidFill>
                  <a:schemeClr val="accent2"/>
                </a:solidFill>
                <a:latin typeface="Segoe UI" panose="020B0502040204020203" pitchFamily="34" charset="0"/>
                <a:cs typeface="Segoe UI" panose="020B0502040204020203" pitchFamily="34" charset="0"/>
              </a:rPr>
              <a:t>una API </a:t>
            </a:r>
            <a:r>
              <a:rPr lang="it-IT" sz="2000" dirty="0">
                <a:solidFill>
                  <a:schemeClr val="accent2"/>
                </a:solidFill>
                <a:latin typeface="Segoe UI" panose="020B0502040204020203" pitchFamily="34" charset="0"/>
                <a:cs typeface="Segoe UI" panose="020B0502040204020203" pitchFamily="34" charset="0"/>
              </a:rPr>
              <a:t>C ++ </a:t>
            </a:r>
            <a:r>
              <a:rPr lang="it-IT" sz="2000" dirty="0" smtClean="0">
                <a:latin typeface="Segoe UI" panose="020B0502040204020203" pitchFamily="34" charset="0"/>
                <a:cs typeface="Segoe UI" panose="020B0502040204020203" pitchFamily="34" charset="0"/>
              </a:rPr>
              <a:t>per estendere </a:t>
            </a:r>
            <a:r>
              <a:rPr lang="it-IT" sz="2000" dirty="0">
                <a:latin typeface="Segoe UI" panose="020B0502040204020203" pitchFamily="34" charset="0"/>
                <a:cs typeface="Segoe UI" panose="020B0502040204020203" pitchFamily="34" charset="0"/>
              </a:rPr>
              <a:t>le funzionalità di QML utilizzando C</a:t>
            </a:r>
            <a:r>
              <a:rPr lang="it-IT" sz="2000" dirty="0" smtClean="0">
                <a:latin typeface="Segoe UI" panose="020B0502040204020203" pitchFamily="34" charset="0"/>
                <a:cs typeface="Segoe UI" panose="020B0502040204020203" pitchFamily="34" charset="0"/>
              </a:rPr>
              <a:t>++.</a:t>
            </a:r>
          </a:p>
          <a:p>
            <a:r>
              <a:rPr lang="it-IT" sz="2000" dirty="0" smtClean="0">
                <a:latin typeface="Segoe UI" panose="020B0502040204020203" pitchFamily="34" charset="0"/>
                <a:cs typeface="Segoe UI" panose="020B0502040204020203" pitchFamily="34" charset="0"/>
              </a:rPr>
              <a:t> Fornisce tutto </a:t>
            </a:r>
            <a:r>
              <a:rPr lang="it-IT" sz="2000" dirty="0">
                <a:latin typeface="Segoe UI" panose="020B0502040204020203" pitchFamily="34" charset="0"/>
                <a:cs typeface="Segoe UI" panose="020B0502040204020203" pitchFamily="34" charset="0"/>
              </a:rPr>
              <a:t>il necessario per creare una </a:t>
            </a:r>
            <a:r>
              <a:rPr lang="it-IT" sz="2000" dirty="0" smtClean="0">
                <a:latin typeface="Segoe UI" panose="020B0502040204020203" pitchFamily="34" charset="0"/>
                <a:cs typeface="Segoe UI" panose="020B0502040204020203" pitchFamily="34" charset="0"/>
              </a:rPr>
              <a:t>applicazione </a:t>
            </a:r>
            <a:r>
              <a:rPr lang="it-IT" sz="2000" dirty="0">
                <a:latin typeface="Segoe UI" panose="020B0502040204020203" pitchFamily="34" charset="0"/>
                <a:cs typeface="Segoe UI" panose="020B0502040204020203" pitchFamily="34" charset="0"/>
              </a:rPr>
              <a:t>con un'interfaccia utente fluida e dinamica.</a:t>
            </a:r>
          </a:p>
          <a:p>
            <a:pPr marL="0" indent="0">
              <a:buNone/>
            </a:pPr>
            <a:endParaRPr lang="it-IT" sz="2000" dirty="0"/>
          </a:p>
          <a:p>
            <a:pPr marL="0" indent="0">
              <a:buNone/>
            </a:pPr>
            <a:endParaRPr lang="fr-FR" sz="1600" dirty="0"/>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14</a:t>
            </a:fld>
            <a:endParaRPr lang="fr-FR"/>
          </a:p>
        </p:txBody>
      </p:sp>
    </p:spTree>
    <p:extLst>
      <p:ext uri="{BB962C8B-B14F-4D97-AF65-F5344CB8AC3E}">
        <p14:creationId xmlns:p14="http://schemas.microsoft.com/office/powerpoint/2010/main" val="3124690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smtClean="0"/>
              <a:t>Qt</a:t>
            </a:r>
            <a:r>
              <a:rPr lang="en-GB" dirty="0" smtClean="0"/>
              <a:t> Quick</a:t>
            </a:r>
            <a:endParaRPr lang="fr-FR" dirty="0"/>
          </a:p>
        </p:txBody>
      </p:sp>
      <p:sp>
        <p:nvSpPr>
          <p:cNvPr id="3" name="Espace réservé du contenu 2"/>
          <p:cNvSpPr>
            <a:spLocks noGrp="1"/>
          </p:cNvSpPr>
          <p:nvPr>
            <p:ph idx="1"/>
          </p:nvPr>
        </p:nvSpPr>
        <p:spPr>
          <a:xfrm>
            <a:off x="1558922" y="1489167"/>
            <a:ext cx="8172907" cy="4711608"/>
          </a:xfrm>
        </p:spPr>
        <p:txBody>
          <a:bodyPr/>
          <a:lstStyle/>
          <a:p>
            <a:pPr marL="0" lvl="0" indent="0">
              <a:buNone/>
            </a:pPr>
            <a:r>
              <a:rPr lang="it-IT" sz="2000" b="1" dirty="0" smtClean="0"/>
              <a:t>Aspetti fondamentali</a:t>
            </a:r>
          </a:p>
          <a:p>
            <a:pPr lvl="0"/>
            <a:r>
              <a:rPr lang="it-IT" sz="1600" b="1" dirty="0" smtClean="0">
                <a:solidFill>
                  <a:schemeClr val="accent2"/>
                </a:solidFill>
                <a:latin typeface="Segoe UI" panose="020B0502040204020203" pitchFamily="34" charset="0"/>
                <a:cs typeface="Segoe UI" panose="020B0502040204020203" pitchFamily="34" charset="0"/>
              </a:rPr>
              <a:t> Pannello </a:t>
            </a:r>
            <a:r>
              <a:rPr lang="it-IT" sz="1600" b="1" dirty="0">
                <a:solidFill>
                  <a:schemeClr val="accent2"/>
                </a:solidFill>
                <a:latin typeface="Segoe UI" panose="020B0502040204020203" pitchFamily="34" charset="0"/>
                <a:cs typeface="Segoe UI" panose="020B0502040204020203" pitchFamily="34" charset="0"/>
              </a:rPr>
              <a:t>visuale</a:t>
            </a:r>
            <a:r>
              <a:rPr lang="it-IT" sz="1600" dirty="0">
                <a:latin typeface="Segoe UI" panose="020B0502040204020203" pitchFamily="34" charset="0"/>
                <a:cs typeface="Segoe UI" panose="020B0502040204020203" pitchFamily="34" charset="0"/>
              </a:rPr>
              <a:t>: pannello z-ordinato con sistema di coordinate bidimensionale con un proprio motore di rendering</a:t>
            </a:r>
          </a:p>
          <a:p>
            <a:pPr lvl="0"/>
            <a:r>
              <a:rPr lang="en-US" sz="1600" b="1" dirty="0" smtClean="0">
                <a:solidFill>
                  <a:schemeClr val="accent2"/>
                </a:solidFill>
                <a:latin typeface="Segoe UI" panose="020B0502040204020203" pitchFamily="34" charset="0"/>
                <a:cs typeface="Segoe UI" panose="020B0502040204020203" pitchFamily="34" charset="0"/>
              </a:rPr>
              <a:t> User </a:t>
            </a:r>
            <a:r>
              <a:rPr lang="en-US" sz="1600" b="1" dirty="0">
                <a:solidFill>
                  <a:schemeClr val="accent2"/>
                </a:solidFill>
                <a:latin typeface="Segoe UI" panose="020B0502040204020203" pitchFamily="34" charset="0"/>
                <a:cs typeface="Segoe UI" panose="020B0502040204020203" pitchFamily="34" charset="0"/>
              </a:rPr>
              <a:t>input</a:t>
            </a:r>
            <a:r>
              <a:rPr lang="en-US" sz="1600" dirty="0">
                <a:latin typeface="Segoe UI" panose="020B0502040204020203" pitchFamily="34" charset="0"/>
                <a:cs typeface="Segoe UI" panose="020B0502040204020203" pitchFamily="34" charset="0"/>
              </a:rPr>
              <a:t>: </a:t>
            </a:r>
            <a:endParaRPr lang="it-IT" sz="1600" dirty="0">
              <a:latin typeface="Segoe UI" panose="020B0502040204020203" pitchFamily="34" charset="0"/>
              <a:cs typeface="Segoe UI" panose="020B0502040204020203" pitchFamily="34" charset="0"/>
            </a:endParaRPr>
          </a:p>
          <a:p>
            <a:pPr marL="627063" lvl="1" indent="-266700" fontAlgn="base">
              <a:lnSpc>
                <a:spcPct val="100000"/>
              </a:lnSpc>
              <a:spcBef>
                <a:spcPct val="20000"/>
              </a:spcBef>
              <a:spcAft>
                <a:spcPct val="0"/>
              </a:spcAft>
              <a:buClr>
                <a:srgbClr val="FF0000"/>
              </a:buClr>
              <a:buBlip>
                <a:blip r:embed="rId2"/>
              </a:buBlip>
              <a:tabLst>
                <a:tab pos="627063" algn="l"/>
              </a:tabLst>
            </a:pPr>
            <a:r>
              <a:rPr lang="en-US" sz="1600" kern="0" dirty="0">
                <a:solidFill>
                  <a:srgbClr val="4D4D4F"/>
                </a:solidFill>
                <a:latin typeface="Segoe UI" pitchFamily="34" charset="0"/>
                <a:cs typeface="Segoe UI" pitchFamily="34" charset="0"/>
              </a:rPr>
              <a:t>Touch </a:t>
            </a:r>
            <a:r>
              <a:rPr lang="en-US" sz="1600" kern="0" dirty="0" smtClean="0">
                <a:solidFill>
                  <a:srgbClr val="4D4D4F"/>
                </a:solidFill>
                <a:latin typeface="Segoe UI" pitchFamily="34" charset="0"/>
                <a:cs typeface="Segoe UI" pitchFamily="34" charset="0"/>
              </a:rPr>
              <a:t>(</a:t>
            </a:r>
            <a:r>
              <a:rPr lang="en-US" sz="1600" kern="0" dirty="0" err="1" smtClean="0">
                <a:solidFill>
                  <a:srgbClr val="4D4D4F"/>
                </a:solidFill>
                <a:latin typeface="Segoe UI" pitchFamily="34" charset="0"/>
                <a:cs typeface="Segoe UI" pitchFamily="34" charset="0"/>
              </a:rPr>
              <a:t>Flickable</a:t>
            </a:r>
            <a:r>
              <a:rPr lang="en-US" sz="1600" kern="0" dirty="0" smtClean="0">
                <a:solidFill>
                  <a:srgbClr val="4D4D4F"/>
                </a:solidFill>
                <a:latin typeface="Segoe UI" pitchFamily="34" charset="0"/>
                <a:cs typeface="Segoe UI" pitchFamily="34" charset="0"/>
              </a:rPr>
              <a:t> item)</a:t>
            </a:r>
            <a:endParaRPr lang="it-IT" sz="1600" kern="0" dirty="0" smtClean="0">
              <a:solidFill>
                <a:srgbClr val="4D4D4F"/>
              </a:solidFill>
              <a:latin typeface="Segoe UI" pitchFamily="34" charset="0"/>
              <a:cs typeface="Segoe UI" pitchFamily="34" charset="0"/>
            </a:endParaRPr>
          </a:p>
          <a:p>
            <a:pPr marL="627063" lvl="1" indent="-266700" fontAlgn="base">
              <a:lnSpc>
                <a:spcPct val="100000"/>
              </a:lnSpc>
              <a:spcBef>
                <a:spcPct val="20000"/>
              </a:spcBef>
              <a:spcAft>
                <a:spcPct val="0"/>
              </a:spcAft>
              <a:buClr>
                <a:srgbClr val="FF0000"/>
              </a:buClr>
              <a:buBlip>
                <a:blip r:embed="rId2"/>
              </a:buBlip>
              <a:tabLst>
                <a:tab pos="627063" algn="l"/>
              </a:tabLst>
            </a:pPr>
            <a:r>
              <a:rPr lang="en-US" sz="1600" kern="0" dirty="0" smtClean="0">
                <a:solidFill>
                  <a:srgbClr val="4D4D4F"/>
                </a:solidFill>
                <a:latin typeface="Segoe UI" pitchFamily="34" charset="0"/>
                <a:cs typeface="Segoe UI" pitchFamily="34" charset="0"/>
              </a:rPr>
              <a:t>Mouse (Mouse Area and Mouse events)</a:t>
            </a:r>
            <a:endParaRPr lang="it-IT" sz="1600" kern="0" dirty="0" smtClean="0">
              <a:solidFill>
                <a:srgbClr val="4D4D4F"/>
              </a:solidFill>
              <a:latin typeface="Segoe UI" pitchFamily="34" charset="0"/>
              <a:cs typeface="Segoe UI" pitchFamily="34" charset="0"/>
            </a:endParaRPr>
          </a:p>
          <a:p>
            <a:pPr marL="627063" lvl="1" indent="-266700" fontAlgn="base">
              <a:lnSpc>
                <a:spcPct val="100000"/>
              </a:lnSpc>
              <a:spcBef>
                <a:spcPct val="20000"/>
              </a:spcBef>
              <a:spcAft>
                <a:spcPct val="0"/>
              </a:spcAft>
              <a:buClr>
                <a:srgbClr val="FF0000"/>
              </a:buClr>
              <a:buBlip>
                <a:blip r:embed="rId2"/>
              </a:buBlip>
              <a:tabLst>
                <a:tab pos="627063" algn="l"/>
              </a:tabLst>
            </a:pPr>
            <a:r>
              <a:rPr lang="en-US" sz="1600" kern="0" dirty="0" err="1" smtClean="0">
                <a:solidFill>
                  <a:srgbClr val="4D4D4F"/>
                </a:solidFill>
                <a:latin typeface="Segoe UI" pitchFamily="34" charset="0"/>
                <a:cs typeface="Segoe UI" pitchFamily="34" charset="0"/>
              </a:rPr>
              <a:t>Tastiera</a:t>
            </a:r>
            <a:r>
              <a:rPr lang="en-US" sz="1600" kern="0" dirty="0" smtClean="0">
                <a:solidFill>
                  <a:srgbClr val="4D4D4F"/>
                </a:solidFill>
                <a:latin typeface="Segoe UI" pitchFamily="34" charset="0"/>
                <a:cs typeface="Segoe UI" pitchFamily="34" charset="0"/>
              </a:rPr>
              <a:t> </a:t>
            </a:r>
            <a:r>
              <a:rPr lang="en-US" sz="1600" kern="0" dirty="0">
                <a:solidFill>
                  <a:srgbClr val="4D4D4F"/>
                </a:solidFill>
                <a:latin typeface="Segoe UI" pitchFamily="34" charset="0"/>
                <a:cs typeface="Segoe UI" pitchFamily="34" charset="0"/>
              </a:rPr>
              <a:t>(Keys events, text input)</a:t>
            </a:r>
            <a:endParaRPr lang="it-IT" sz="1600" kern="0" dirty="0">
              <a:solidFill>
                <a:srgbClr val="4D4D4F"/>
              </a:solidFill>
              <a:latin typeface="Segoe UI" pitchFamily="34" charset="0"/>
              <a:cs typeface="Segoe UI" pitchFamily="34" charset="0"/>
            </a:endParaRPr>
          </a:p>
          <a:p>
            <a:pPr marL="627063" lvl="1" indent="-266700" fontAlgn="base">
              <a:lnSpc>
                <a:spcPct val="100000"/>
              </a:lnSpc>
              <a:spcBef>
                <a:spcPct val="20000"/>
              </a:spcBef>
              <a:spcAft>
                <a:spcPct val="0"/>
              </a:spcAft>
              <a:buClr>
                <a:srgbClr val="FF0000"/>
              </a:buClr>
              <a:buBlip>
                <a:blip r:embed="rId2"/>
              </a:buBlip>
              <a:tabLst>
                <a:tab pos="627063" algn="l"/>
              </a:tabLst>
            </a:pPr>
            <a:r>
              <a:rPr lang="it-IT" sz="1600" kern="0" dirty="0">
                <a:solidFill>
                  <a:srgbClr val="4D4D4F"/>
                </a:solidFill>
                <a:latin typeface="Segoe UI" pitchFamily="34" charset="0"/>
                <a:cs typeface="Segoe UI" pitchFamily="34" charset="0"/>
              </a:rPr>
              <a:t>Gestures (modulo Qt Sensors): non c’è un supporto diretto alle gesture del dispositivo ma il modulo mette a disposizione tipi che forniscono il supporto per tali gestures </a:t>
            </a:r>
          </a:p>
          <a:p>
            <a:pPr lvl="0"/>
            <a:r>
              <a:rPr lang="it-IT" sz="1600" b="1" dirty="0" smtClean="0">
                <a:solidFill>
                  <a:schemeClr val="accent2"/>
                </a:solidFill>
                <a:latin typeface="Segoe UI" panose="020B0502040204020203" pitchFamily="34" charset="0"/>
                <a:cs typeface="Segoe UI" panose="020B0502040204020203" pitchFamily="34" charset="0"/>
              </a:rPr>
              <a:t> Posizionamento</a:t>
            </a:r>
            <a:endParaRPr lang="it-IT" sz="1600" b="1" dirty="0">
              <a:solidFill>
                <a:schemeClr val="accent2"/>
              </a:solidFill>
              <a:latin typeface="Segoe UI" panose="020B0502040204020203" pitchFamily="34" charset="0"/>
              <a:cs typeface="Segoe UI" panose="020B0502040204020203" pitchFamily="34" charset="0"/>
            </a:endParaRPr>
          </a:p>
          <a:p>
            <a:pPr marL="627063" lvl="1" indent="-266700" fontAlgn="base">
              <a:lnSpc>
                <a:spcPct val="100000"/>
              </a:lnSpc>
              <a:spcBef>
                <a:spcPct val="20000"/>
              </a:spcBef>
              <a:spcAft>
                <a:spcPct val="0"/>
              </a:spcAft>
              <a:buClr>
                <a:srgbClr val="FF0000"/>
              </a:buClr>
              <a:buBlip>
                <a:blip r:embed="rId2"/>
              </a:buBlip>
              <a:tabLst>
                <a:tab pos="627063" algn="l"/>
              </a:tabLst>
            </a:pPr>
            <a:r>
              <a:rPr lang="it-IT" sz="1600" kern="0" dirty="0">
                <a:solidFill>
                  <a:srgbClr val="4D4D4F"/>
                </a:solidFill>
                <a:latin typeface="Segoe UI" pitchFamily="34" charset="0"/>
                <a:cs typeface="Segoe UI" pitchFamily="34" charset="0"/>
              </a:rPr>
              <a:t>Manuale: efficace se la user interface è statica</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600" kern="0" dirty="0">
                <a:solidFill>
                  <a:srgbClr val="4D4D4F"/>
                </a:solidFill>
                <a:latin typeface="Segoe UI" pitchFamily="34" charset="0"/>
                <a:cs typeface="Segoe UI" pitchFamily="34" charset="0"/>
              </a:rPr>
              <a:t>Collegamento dinamico</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600" b="1" kern="0" dirty="0">
                <a:solidFill>
                  <a:srgbClr val="4D4D4F"/>
                </a:solidFill>
                <a:latin typeface="Segoe UI" pitchFamily="34" charset="0"/>
                <a:cs typeface="Segoe UI" pitchFamily="34" charset="0"/>
              </a:rPr>
              <a:t>Anchors</a:t>
            </a:r>
            <a:r>
              <a:rPr lang="it-IT" sz="1600" kern="0" dirty="0">
                <a:solidFill>
                  <a:srgbClr val="4D4D4F"/>
                </a:solidFill>
                <a:latin typeface="Segoe UI" pitchFamily="34" charset="0"/>
                <a:cs typeface="Segoe UI" pitchFamily="34" charset="0"/>
              </a:rPr>
              <a:t>: molto più performante del collegamento dinamico</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600" kern="0" dirty="0">
                <a:solidFill>
                  <a:srgbClr val="4D4D4F"/>
                </a:solidFill>
                <a:latin typeface="Segoe UI" pitchFamily="34" charset="0"/>
                <a:cs typeface="Segoe UI" pitchFamily="34" charset="0"/>
              </a:rPr>
              <a:t>Posizionatori</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600" kern="0" dirty="0">
                <a:solidFill>
                  <a:srgbClr val="4D4D4F"/>
                </a:solidFill>
                <a:latin typeface="Segoe UI" pitchFamily="34" charset="0"/>
                <a:cs typeface="Segoe UI" pitchFamily="34" charset="0"/>
              </a:rPr>
              <a:t>Layout</a:t>
            </a:r>
            <a:r>
              <a:rPr lang="it-IT" dirty="0"/>
              <a:t>	</a:t>
            </a: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15</a:t>
            </a:fld>
            <a:endParaRPr lang="fr-FR"/>
          </a:p>
        </p:txBody>
      </p:sp>
    </p:spTree>
    <p:extLst>
      <p:ext uri="{BB962C8B-B14F-4D97-AF65-F5344CB8AC3E}">
        <p14:creationId xmlns:p14="http://schemas.microsoft.com/office/powerpoint/2010/main" val="302435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smtClean="0"/>
              <a:t>Qt</a:t>
            </a:r>
            <a:r>
              <a:rPr lang="en-GB" dirty="0" smtClean="0"/>
              <a:t> Quick</a:t>
            </a:r>
            <a:endParaRPr lang="fr-FR" dirty="0"/>
          </a:p>
        </p:txBody>
      </p:sp>
      <p:sp>
        <p:nvSpPr>
          <p:cNvPr id="3" name="Espace réservé du contenu 2"/>
          <p:cNvSpPr>
            <a:spLocks noGrp="1"/>
          </p:cNvSpPr>
          <p:nvPr>
            <p:ph idx="1"/>
          </p:nvPr>
        </p:nvSpPr>
        <p:spPr>
          <a:xfrm>
            <a:off x="1558922" y="1489166"/>
            <a:ext cx="8172907" cy="4911633"/>
          </a:xfrm>
        </p:spPr>
        <p:txBody>
          <a:bodyPr/>
          <a:lstStyle/>
          <a:p>
            <a:pPr marL="0" lvl="0" indent="0">
              <a:buNone/>
            </a:pPr>
            <a:r>
              <a:rPr lang="it-IT" sz="2000" b="1" dirty="0" smtClean="0">
                <a:latin typeface="Segoe UI" panose="020B0502040204020203" pitchFamily="34" charset="0"/>
                <a:cs typeface="Segoe UI" panose="020B0502040204020203" pitchFamily="34" charset="0"/>
              </a:rPr>
              <a:t>Aspetti fondamentali</a:t>
            </a:r>
          </a:p>
          <a:p>
            <a:pPr lvl="0"/>
            <a:r>
              <a:rPr lang="it-IT" sz="1800" b="1" dirty="0" smtClean="0">
                <a:solidFill>
                  <a:schemeClr val="accent2"/>
                </a:solidFill>
                <a:latin typeface="Segoe UI" panose="020B0502040204020203" pitchFamily="34" charset="0"/>
                <a:cs typeface="Segoe UI" panose="020B0502040204020203" pitchFamily="34" charset="0"/>
              </a:rPr>
              <a:t> Stati</a:t>
            </a:r>
            <a:r>
              <a:rPr lang="it-IT" sz="1800" b="1" dirty="0">
                <a:solidFill>
                  <a:schemeClr val="accent2"/>
                </a:solidFill>
                <a:latin typeface="Segoe UI" panose="020B0502040204020203" pitchFamily="34" charset="0"/>
                <a:cs typeface="Segoe UI" panose="020B0502040204020203" pitchFamily="34" charset="0"/>
              </a:rPr>
              <a:t>, transizioni e </a:t>
            </a:r>
            <a:r>
              <a:rPr lang="it-IT" sz="1800" b="1" dirty="0" smtClean="0">
                <a:solidFill>
                  <a:schemeClr val="accent2"/>
                </a:solidFill>
                <a:latin typeface="Segoe UI" panose="020B0502040204020203" pitchFamily="34" charset="0"/>
                <a:cs typeface="Segoe UI" panose="020B0502040204020203" pitchFamily="34" charset="0"/>
              </a:rPr>
              <a:t>animazioni</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600" b="1" kern="0" dirty="0">
                <a:solidFill>
                  <a:srgbClr val="4D4D4F"/>
                </a:solidFill>
                <a:latin typeface="Segoe UI" pitchFamily="34" charset="0"/>
                <a:cs typeface="Segoe UI" pitchFamily="34" charset="0"/>
              </a:rPr>
              <a:t>Stati</a:t>
            </a:r>
            <a:r>
              <a:rPr lang="it-IT" sz="1600" kern="0" dirty="0">
                <a:solidFill>
                  <a:srgbClr val="4D4D4F"/>
                </a:solidFill>
                <a:latin typeface="Segoe UI" pitchFamily="34" charset="0"/>
                <a:cs typeface="Segoe UI" pitchFamily="34" charset="0"/>
              </a:rPr>
              <a:t> – Insieme di informazioni che descrive come e dove vengono visualizzate le singole parti componenti dell'elemento visivo e tutti i dati associati a tale stato</a:t>
            </a:r>
            <a:br>
              <a:rPr lang="it-IT" sz="1600" kern="0" dirty="0">
                <a:solidFill>
                  <a:srgbClr val="4D4D4F"/>
                </a:solidFill>
                <a:latin typeface="Segoe UI" pitchFamily="34" charset="0"/>
                <a:cs typeface="Segoe UI" pitchFamily="34" charset="0"/>
              </a:rPr>
            </a:br>
            <a:r>
              <a:rPr lang="it-IT" sz="1600" kern="0" dirty="0">
                <a:solidFill>
                  <a:srgbClr val="4D4D4F"/>
                </a:solidFill>
                <a:latin typeface="Segoe UI" pitchFamily="34" charset="0"/>
                <a:cs typeface="Segoe UI" pitchFamily="34" charset="0"/>
              </a:rPr>
              <a:t>Ciascuno stato può avere un certo aspetto visivo associato.</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600" b="1" kern="0" dirty="0">
                <a:solidFill>
                  <a:srgbClr val="4D4D4F"/>
                </a:solidFill>
                <a:latin typeface="Segoe UI" pitchFamily="34" charset="0"/>
                <a:cs typeface="Segoe UI" pitchFamily="34" charset="0"/>
              </a:rPr>
              <a:t>Transizioni</a:t>
            </a:r>
            <a:r>
              <a:rPr lang="it-IT" sz="1600" kern="0" dirty="0">
                <a:solidFill>
                  <a:srgbClr val="4D4D4F"/>
                </a:solidFill>
                <a:latin typeface="Segoe UI" pitchFamily="34" charset="0"/>
                <a:cs typeface="Segoe UI" pitchFamily="34" charset="0"/>
              </a:rPr>
              <a:t> - Quando un elemento visivo passa da uno stato a un altro, l'aspetto di quell'elemento cambierà. Una transizione è un «confine" tra due stati. </a:t>
            </a:r>
            <a:br>
              <a:rPr lang="it-IT" sz="1600" kern="0" dirty="0">
                <a:solidFill>
                  <a:srgbClr val="4D4D4F"/>
                </a:solidFill>
                <a:latin typeface="Segoe UI" pitchFamily="34" charset="0"/>
                <a:cs typeface="Segoe UI" pitchFamily="34" charset="0"/>
              </a:rPr>
            </a:br>
            <a:r>
              <a:rPr lang="it-IT" sz="1600" kern="0" dirty="0">
                <a:solidFill>
                  <a:srgbClr val="4D4D4F"/>
                </a:solidFill>
                <a:latin typeface="Segoe UI" pitchFamily="34" charset="0"/>
                <a:cs typeface="Segoe UI" pitchFamily="34" charset="0"/>
              </a:rPr>
              <a:t>Qt Quick fornisce il tipo Transition che ha proprietà che definiscono cosa accade quando l'applicazione passa da uno stato ad un altro.</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600" b="1" kern="0" dirty="0">
                <a:solidFill>
                  <a:srgbClr val="4D4D4F"/>
                </a:solidFill>
                <a:latin typeface="Segoe UI" pitchFamily="34" charset="0"/>
                <a:cs typeface="Segoe UI" pitchFamily="34" charset="0"/>
              </a:rPr>
              <a:t>Animazioni</a:t>
            </a:r>
            <a:r>
              <a:rPr lang="it-IT" sz="1600" kern="0" dirty="0">
                <a:solidFill>
                  <a:srgbClr val="4D4D4F"/>
                </a:solidFill>
                <a:latin typeface="Segoe UI" pitchFamily="34" charset="0"/>
                <a:cs typeface="Segoe UI" pitchFamily="34" charset="0"/>
              </a:rPr>
              <a:t> - Durante la transizione tra stati, è possibile utilizzare un'animazione fluida per aiutare l'utente durante la transizione. Le modifiche brusche e inaspettate dovrebbero essere evitate.</a:t>
            </a:r>
          </a:p>
          <a:p>
            <a:pPr lvl="0"/>
            <a:r>
              <a:rPr lang="it-IT" sz="1800" b="1" dirty="0" smtClean="0">
                <a:solidFill>
                  <a:schemeClr val="accent2"/>
                </a:solidFill>
                <a:latin typeface="Segoe UI" panose="020B0502040204020203" pitchFamily="34" charset="0"/>
                <a:cs typeface="Segoe UI" panose="020B0502040204020203" pitchFamily="34" charset="0"/>
              </a:rPr>
              <a:t> Models </a:t>
            </a:r>
            <a:r>
              <a:rPr lang="it-IT" sz="1800" b="1" dirty="0">
                <a:solidFill>
                  <a:schemeClr val="accent2"/>
                </a:solidFill>
                <a:latin typeface="Segoe UI" panose="020B0502040204020203" pitchFamily="34" charset="0"/>
                <a:cs typeface="Segoe UI" panose="020B0502040204020203" pitchFamily="34" charset="0"/>
              </a:rPr>
              <a:t>e </a:t>
            </a:r>
            <a:r>
              <a:rPr lang="it-IT" sz="1800" b="1" dirty="0" smtClean="0">
                <a:solidFill>
                  <a:schemeClr val="accent2"/>
                </a:solidFill>
                <a:latin typeface="Segoe UI" panose="020B0502040204020203" pitchFamily="34" charset="0"/>
                <a:cs typeface="Segoe UI" panose="020B0502040204020203" pitchFamily="34" charset="0"/>
              </a:rPr>
              <a:t>Views</a:t>
            </a:r>
            <a:endParaRPr lang="it-IT" sz="1800" b="1" dirty="0">
              <a:solidFill>
                <a:schemeClr val="accent2"/>
              </a:solidFill>
              <a:latin typeface="Segoe UI" panose="020B0502040204020203" pitchFamily="34" charset="0"/>
              <a:cs typeface="Segoe UI" panose="020B0502040204020203" pitchFamily="34" charset="0"/>
            </a:endParaRPr>
          </a:p>
          <a:p>
            <a:pPr lvl="0"/>
            <a:r>
              <a:rPr lang="it-IT" sz="1800" b="1" dirty="0" smtClean="0">
                <a:solidFill>
                  <a:schemeClr val="accent2"/>
                </a:solidFill>
                <a:latin typeface="Segoe UI" panose="020B0502040204020203" pitchFamily="34" charset="0"/>
                <a:cs typeface="Segoe UI" panose="020B0502040204020203" pitchFamily="34" charset="0"/>
              </a:rPr>
              <a:t> Effetti grafici</a:t>
            </a:r>
            <a:endParaRPr lang="it-IT" sz="1800" b="1" dirty="0">
              <a:solidFill>
                <a:schemeClr val="accent2"/>
              </a:solidFill>
              <a:latin typeface="Segoe UI" panose="020B0502040204020203" pitchFamily="34" charset="0"/>
              <a:cs typeface="Segoe UI" panose="020B0502040204020203" pitchFamily="34" charset="0"/>
            </a:endParaRPr>
          </a:p>
          <a:p>
            <a:pPr lvl="0"/>
            <a:r>
              <a:rPr lang="it-IT" sz="1800" b="1" dirty="0" smtClean="0">
                <a:solidFill>
                  <a:schemeClr val="accent2"/>
                </a:solidFill>
                <a:latin typeface="Segoe UI" panose="020B0502040204020203" pitchFamily="34" charset="0"/>
                <a:cs typeface="Segoe UI" panose="020B0502040204020203" pitchFamily="34" charset="0"/>
              </a:rPr>
              <a:t> Convenience Types</a:t>
            </a:r>
            <a:endParaRPr lang="it-IT" sz="1800" b="1" dirty="0">
              <a:solidFill>
                <a:schemeClr val="accent2"/>
              </a:solidFill>
              <a:latin typeface="Segoe UI" panose="020B0502040204020203" pitchFamily="34" charset="0"/>
              <a:cs typeface="Segoe UI" panose="020B0502040204020203" pitchFamily="34" charset="0"/>
            </a:endParaRP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16</a:t>
            </a:fld>
            <a:endParaRPr lang="fr-FR"/>
          </a:p>
        </p:txBody>
      </p:sp>
    </p:spTree>
    <p:extLst>
      <p:ext uri="{BB962C8B-B14F-4D97-AF65-F5344CB8AC3E}">
        <p14:creationId xmlns:p14="http://schemas.microsoft.com/office/powerpoint/2010/main" val="701049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smtClean="0"/>
              <a:t>Qt</a:t>
            </a:r>
            <a:r>
              <a:rPr lang="en-GB" dirty="0" smtClean="0"/>
              <a:t> Quick</a:t>
            </a:r>
            <a:endParaRPr lang="fr-FR" dirty="0"/>
          </a:p>
        </p:txBody>
      </p:sp>
      <p:sp>
        <p:nvSpPr>
          <p:cNvPr id="3" name="Espace réservé du contenu 2"/>
          <p:cNvSpPr>
            <a:spLocks noGrp="1"/>
          </p:cNvSpPr>
          <p:nvPr>
            <p:ph idx="1"/>
          </p:nvPr>
        </p:nvSpPr>
        <p:spPr>
          <a:xfrm>
            <a:off x="1558923" y="1489166"/>
            <a:ext cx="7234348" cy="4911633"/>
          </a:xfrm>
        </p:spPr>
        <p:txBody>
          <a:bodyPr/>
          <a:lstStyle/>
          <a:p>
            <a:pPr marL="0" lvl="0" indent="0">
              <a:buNone/>
            </a:pPr>
            <a:r>
              <a:rPr lang="it-IT" sz="2000" b="1" dirty="0">
                <a:latin typeface="Segoe UI" panose="020B0502040204020203" pitchFamily="34" charset="0"/>
                <a:cs typeface="Segoe UI" panose="020B0502040204020203" pitchFamily="34" charset="0"/>
              </a:rPr>
              <a:t>Convenience </a:t>
            </a:r>
            <a:r>
              <a:rPr lang="it-IT" sz="2000" b="1" dirty="0" smtClean="0">
                <a:latin typeface="Segoe UI" panose="020B0502040204020203" pitchFamily="34" charset="0"/>
                <a:cs typeface="Segoe UI" panose="020B0502040204020203" pitchFamily="34" charset="0"/>
              </a:rPr>
              <a:t>Types</a:t>
            </a:r>
          </a:p>
          <a:p>
            <a:pPr lvl="0"/>
            <a:r>
              <a:rPr lang="it-IT" sz="2000" dirty="0" smtClean="0">
                <a:latin typeface="Segoe UI" panose="020B0502040204020203" pitchFamily="34" charset="0"/>
                <a:cs typeface="Segoe UI" panose="020B0502040204020203" pitchFamily="34" charset="0"/>
              </a:rPr>
              <a:t>In </a:t>
            </a:r>
            <a:r>
              <a:rPr lang="it-IT" sz="2000" dirty="0">
                <a:latin typeface="Segoe UI" panose="020B0502040204020203" pitchFamily="34" charset="0"/>
                <a:cs typeface="Segoe UI" panose="020B0502040204020203" pitchFamily="34" charset="0"/>
              </a:rPr>
              <a:t>un'interfaccia utente altamente dinamica, lo sviluppatore dell'applicazione desidera spesso reagire agli eventi e attivare varie logiche di risposta. QML ha un supporto integrato per questi concetti tramite </a:t>
            </a:r>
            <a:r>
              <a:rPr lang="it-IT" sz="2000" b="1" dirty="0">
                <a:solidFill>
                  <a:schemeClr val="accent2"/>
                </a:solidFill>
                <a:latin typeface="Segoe UI" panose="020B0502040204020203" pitchFamily="34" charset="0"/>
                <a:cs typeface="Segoe UI" panose="020B0502040204020203" pitchFamily="34" charset="0"/>
              </a:rPr>
              <a:t>bind</a:t>
            </a:r>
            <a:r>
              <a:rPr lang="it-IT" sz="2000" dirty="0">
                <a:latin typeface="Segoe UI" panose="020B0502040204020203" pitchFamily="34" charset="0"/>
                <a:cs typeface="Segoe UI" panose="020B0502040204020203" pitchFamily="34" charset="0"/>
              </a:rPr>
              <a:t>, </a:t>
            </a:r>
            <a:r>
              <a:rPr lang="it-IT" sz="2000" b="1" dirty="0">
                <a:solidFill>
                  <a:schemeClr val="accent2"/>
                </a:solidFill>
                <a:latin typeface="Segoe UI" panose="020B0502040204020203" pitchFamily="34" charset="0"/>
                <a:cs typeface="Segoe UI" panose="020B0502040204020203" pitchFamily="34" charset="0"/>
              </a:rPr>
              <a:t>segnali</a:t>
            </a:r>
            <a:r>
              <a:rPr lang="it-IT" sz="2000" dirty="0">
                <a:solidFill>
                  <a:schemeClr val="accent2"/>
                </a:solidFill>
                <a:latin typeface="Segoe UI" panose="020B0502040204020203" pitchFamily="34" charset="0"/>
                <a:cs typeface="Segoe UI" panose="020B0502040204020203" pitchFamily="34" charset="0"/>
              </a:rPr>
              <a:t> </a:t>
            </a:r>
            <a:r>
              <a:rPr lang="it-IT" sz="2000" dirty="0">
                <a:latin typeface="Segoe UI" panose="020B0502040204020203" pitchFamily="34" charset="0"/>
                <a:cs typeface="Segoe UI" panose="020B0502040204020203" pitchFamily="34" charset="0"/>
              </a:rPr>
              <a:t>e </a:t>
            </a:r>
            <a:r>
              <a:rPr lang="it-IT" sz="2000" b="1" dirty="0" smtClean="0">
                <a:solidFill>
                  <a:schemeClr val="accent2"/>
                </a:solidFill>
                <a:latin typeface="Segoe UI" panose="020B0502040204020203" pitchFamily="34" charset="0"/>
                <a:cs typeface="Segoe UI" panose="020B0502040204020203" pitchFamily="34" charset="0"/>
              </a:rPr>
              <a:t>signal handler</a:t>
            </a:r>
            <a:r>
              <a:rPr lang="it-IT" sz="2000" b="1" dirty="0" smtClean="0">
                <a:latin typeface="Segoe UI" panose="020B0502040204020203" pitchFamily="34" charset="0"/>
                <a:cs typeface="Segoe UI" panose="020B0502040204020203" pitchFamily="34" charset="0"/>
              </a:rPr>
              <a:t> </a:t>
            </a:r>
            <a:r>
              <a:rPr lang="it-IT" sz="2000" dirty="0" smtClean="0">
                <a:latin typeface="Segoe UI" panose="020B0502040204020203" pitchFamily="34" charset="0"/>
                <a:cs typeface="Segoe UI" panose="020B0502040204020203" pitchFamily="34" charset="0"/>
              </a:rPr>
              <a:t>e </a:t>
            </a:r>
            <a:r>
              <a:rPr lang="it-IT" sz="2000" b="1" dirty="0">
                <a:solidFill>
                  <a:schemeClr val="accent2"/>
                </a:solidFill>
                <a:latin typeface="Segoe UI" panose="020B0502040204020203" pitchFamily="34" charset="0"/>
                <a:cs typeface="Segoe UI" panose="020B0502040204020203" pitchFamily="34" charset="0"/>
              </a:rPr>
              <a:t>istanze di oggetti dinamici</a:t>
            </a:r>
            <a:r>
              <a:rPr lang="it-IT" sz="2000" dirty="0">
                <a:latin typeface="Segoe UI" panose="020B0502040204020203" pitchFamily="34" charset="0"/>
                <a:cs typeface="Segoe UI" panose="020B0502040204020203" pitchFamily="34" charset="0"/>
              </a:rPr>
              <a:t>, ma Qt Quick espande il supporto fornito dalla lingua con vari </a:t>
            </a:r>
            <a:r>
              <a:rPr lang="it-IT" sz="2000" dirty="0" smtClean="0">
                <a:latin typeface="Segoe UI" panose="020B0502040204020203" pitchFamily="34" charset="0"/>
                <a:cs typeface="Segoe UI" panose="020B0502040204020203" pitchFamily="34" charset="0"/>
              </a:rPr>
              <a:t>tipi detti convenience</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2000" b="1" kern="0" dirty="0">
                <a:solidFill>
                  <a:srgbClr val="4D4D4F"/>
                </a:solidFill>
                <a:latin typeface="Segoe UI" pitchFamily="34" charset="0"/>
                <a:cs typeface="Segoe UI" pitchFamily="34" charset="0"/>
              </a:rPr>
              <a:t>Instanziamento dinamico</a:t>
            </a:r>
          </a:p>
          <a:p>
            <a:pPr marL="801688" lvl="2" indent="-266700" fontAlgn="base">
              <a:lnSpc>
                <a:spcPct val="100000"/>
              </a:lnSpc>
              <a:spcBef>
                <a:spcPct val="20000"/>
              </a:spcBef>
              <a:spcAft>
                <a:spcPct val="0"/>
              </a:spcAft>
              <a:buClr>
                <a:srgbClr val="FF0000"/>
              </a:buClr>
              <a:buBlip>
                <a:blip r:embed="rId2"/>
              </a:buBlip>
              <a:tabLst>
                <a:tab pos="627063" algn="l"/>
              </a:tabLst>
            </a:pPr>
            <a:r>
              <a:rPr lang="it-IT" sz="2000" kern="0" dirty="0">
                <a:solidFill>
                  <a:srgbClr val="4D4D4F"/>
                </a:solidFill>
                <a:latin typeface="Segoe UI" pitchFamily="34" charset="0"/>
                <a:cs typeface="Segoe UI" pitchFamily="34" charset="0"/>
              </a:rPr>
              <a:t>Dal codice Javascript</a:t>
            </a:r>
          </a:p>
          <a:p>
            <a:pPr marL="801688" lvl="2" indent="-266700" fontAlgn="base">
              <a:lnSpc>
                <a:spcPct val="100000"/>
              </a:lnSpc>
              <a:spcBef>
                <a:spcPct val="20000"/>
              </a:spcBef>
              <a:spcAft>
                <a:spcPct val="0"/>
              </a:spcAft>
              <a:buClr>
                <a:srgbClr val="FF0000"/>
              </a:buClr>
              <a:buBlip>
                <a:blip r:embed="rId2"/>
              </a:buBlip>
              <a:tabLst>
                <a:tab pos="627063" algn="l"/>
              </a:tabLst>
            </a:pPr>
            <a:r>
              <a:rPr lang="it-IT" sz="2000" kern="0" dirty="0">
                <a:solidFill>
                  <a:srgbClr val="4D4D4F"/>
                </a:solidFill>
                <a:latin typeface="Segoe UI" pitchFamily="34" charset="0"/>
                <a:cs typeface="Segoe UI" pitchFamily="34" charset="0"/>
              </a:rPr>
              <a:t>Tipi  che supportano la gestione dinamica degli oggetti (Loader,ListView..)</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2000" b="1" kern="0" dirty="0">
                <a:solidFill>
                  <a:srgbClr val="4D4D4F"/>
                </a:solidFill>
                <a:latin typeface="Segoe UI" pitchFamily="34" charset="0"/>
                <a:cs typeface="Segoe UI" pitchFamily="34" charset="0"/>
              </a:rPr>
              <a:t>Binding dinamico</a:t>
            </a:r>
          </a:p>
          <a:p>
            <a:pPr marL="801688" lvl="2" indent="-266700" fontAlgn="base">
              <a:lnSpc>
                <a:spcPct val="100000"/>
              </a:lnSpc>
              <a:spcBef>
                <a:spcPct val="20000"/>
              </a:spcBef>
              <a:spcAft>
                <a:spcPct val="0"/>
              </a:spcAft>
              <a:buClr>
                <a:srgbClr val="FF0000"/>
              </a:buClr>
              <a:buBlip>
                <a:blip r:embed="rId2"/>
              </a:buBlip>
              <a:tabLst>
                <a:tab pos="627063" algn="l"/>
              </a:tabLst>
            </a:pPr>
            <a:r>
              <a:rPr lang="it-IT" sz="2000" kern="0" dirty="0">
                <a:solidFill>
                  <a:srgbClr val="4D4D4F"/>
                </a:solidFill>
                <a:latin typeface="Segoe UI" pitchFamily="34" charset="0"/>
                <a:cs typeface="Segoe UI" pitchFamily="34" charset="0"/>
              </a:rPr>
              <a:t>Tipo </a:t>
            </a:r>
            <a:r>
              <a:rPr lang="it-IT" sz="2000" i="1" kern="0" dirty="0">
                <a:solidFill>
                  <a:srgbClr val="4D4D4F"/>
                </a:solidFill>
                <a:latin typeface="Segoe UI" pitchFamily="34" charset="0"/>
                <a:cs typeface="Segoe UI" pitchFamily="34" charset="0"/>
              </a:rPr>
              <a:t>Binding</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2000" b="1" kern="0" dirty="0">
                <a:solidFill>
                  <a:srgbClr val="4D4D4F"/>
                </a:solidFill>
                <a:latin typeface="Segoe UI" pitchFamily="34" charset="0"/>
                <a:cs typeface="Segoe UI" pitchFamily="34" charset="0"/>
              </a:rPr>
              <a:t>Connessione di segnali dinamica</a:t>
            </a:r>
          </a:p>
          <a:p>
            <a:pPr marL="801688" lvl="2" indent="-266700" fontAlgn="base">
              <a:lnSpc>
                <a:spcPct val="100000"/>
              </a:lnSpc>
              <a:spcBef>
                <a:spcPct val="20000"/>
              </a:spcBef>
              <a:spcAft>
                <a:spcPct val="0"/>
              </a:spcAft>
              <a:buClr>
                <a:srgbClr val="FF0000"/>
              </a:buClr>
              <a:buBlip>
                <a:blip r:embed="rId2"/>
              </a:buBlip>
              <a:tabLst>
                <a:tab pos="627063" algn="l"/>
              </a:tabLst>
            </a:pPr>
            <a:r>
              <a:rPr lang="it-IT" sz="2000" kern="0" dirty="0">
                <a:solidFill>
                  <a:srgbClr val="4D4D4F"/>
                </a:solidFill>
                <a:latin typeface="Segoe UI" pitchFamily="34" charset="0"/>
                <a:cs typeface="Segoe UI" pitchFamily="34" charset="0"/>
              </a:rPr>
              <a:t>Tipo </a:t>
            </a:r>
            <a:r>
              <a:rPr lang="it-IT" sz="2000" i="1" kern="0" dirty="0">
                <a:solidFill>
                  <a:srgbClr val="4D4D4F"/>
                </a:solidFill>
                <a:latin typeface="Segoe UI" pitchFamily="34" charset="0"/>
                <a:cs typeface="Segoe UI" pitchFamily="34" charset="0"/>
              </a:rPr>
              <a:t>Connections</a:t>
            </a:r>
          </a:p>
          <a:p>
            <a:pPr lvl="2"/>
            <a:endParaRPr lang="it-IT" sz="1600" dirty="0" smtClean="0"/>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17</a:t>
            </a:fld>
            <a:endParaRPr lang="fr-FR"/>
          </a:p>
        </p:txBody>
      </p:sp>
    </p:spTree>
    <p:extLst>
      <p:ext uri="{BB962C8B-B14F-4D97-AF65-F5344CB8AC3E}">
        <p14:creationId xmlns:p14="http://schemas.microsoft.com/office/powerpoint/2010/main" val="1092590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QML</a:t>
            </a:r>
            <a:endParaRPr lang="fr-FR" dirty="0"/>
          </a:p>
        </p:txBody>
      </p:sp>
      <p:sp>
        <p:nvSpPr>
          <p:cNvPr id="3" name="Espace réservé du contenu 2"/>
          <p:cNvSpPr>
            <a:spLocks noGrp="1"/>
          </p:cNvSpPr>
          <p:nvPr>
            <p:ph idx="1"/>
          </p:nvPr>
        </p:nvSpPr>
        <p:spPr>
          <a:xfrm>
            <a:off x="1558924" y="1489167"/>
            <a:ext cx="8336638" cy="4711608"/>
          </a:xfrm>
        </p:spPr>
        <p:txBody>
          <a:bodyPr/>
          <a:lstStyle/>
          <a:p>
            <a:pPr fontAlgn="base"/>
            <a:r>
              <a:rPr lang="it-IT" sz="1800" b="1" dirty="0" smtClean="0">
                <a:solidFill>
                  <a:schemeClr val="accent2"/>
                </a:solidFill>
                <a:latin typeface="Segoe UI" panose="020B0502040204020203" pitchFamily="34" charset="0"/>
                <a:cs typeface="Segoe UI" panose="020B0502040204020203" pitchFamily="34" charset="0"/>
              </a:rPr>
              <a:t> QML</a:t>
            </a:r>
            <a:r>
              <a:rPr lang="it-IT" sz="1800" b="1" dirty="0" smtClean="0">
                <a:latin typeface="Segoe UI" panose="020B0502040204020203" pitchFamily="34" charset="0"/>
                <a:cs typeface="Segoe UI" panose="020B0502040204020203" pitchFamily="34" charset="0"/>
              </a:rPr>
              <a:t> </a:t>
            </a:r>
            <a:r>
              <a:rPr lang="it-IT" sz="1800" dirty="0">
                <a:latin typeface="Segoe UI" panose="020B0502040204020203" pitchFamily="34" charset="0"/>
                <a:cs typeface="Segoe UI" panose="020B0502040204020203" pitchFamily="34" charset="0"/>
              </a:rPr>
              <a:t>è un linguaggio dichiarativo che consente a sviluppatori e progettisti di creare applicazioni altamente performanti, fluide e visivamente accattivanti. </a:t>
            </a:r>
            <a:endParaRPr lang="it-IT" sz="1800" b="1" dirty="0">
              <a:latin typeface="Segoe UI" panose="020B0502040204020203" pitchFamily="34" charset="0"/>
              <a:cs typeface="Segoe UI" panose="020B0502040204020203" pitchFamily="34" charset="0"/>
            </a:endParaRPr>
          </a:p>
          <a:p>
            <a:pPr fontAlgn="base"/>
            <a:r>
              <a:rPr lang="it-IT" sz="1800" dirty="0" smtClean="0">
                <a:latin typeface="Segoe UI" panose="020B0502040204020203" pitchFamily="34" charset="0"/>
                <a:cs typeface="Segoe UI" panose="020B0502040204020203" pitchFamily="34" charset="0"/>
              </a:rPr>
              <a:t> Sintassi </a:t>
            </a:r>
            <a:r>
              <a:rPr lang="it-IT" sz="1800" dirty="0">
                <a:latin typeface="Segoe UI" panose="020B0502040204020203" pitchFamily="34" charset="0"/>
                <a:cs typeface="Segoe UI" panose="020B0502040204020203" pitchFamily="34" charset="0"/>
              </a:rPr>
              <a:t>dichiarativa, molto leggibile, </a:t>
            </a:r>
            <a:r>
              <a:rPr lang="it-IT" sz="1800" b="1" dirty="0">
                <a:solidFill>
                  <a:schemeClr val="accent2"/>
                </a:solidFill>
                <a:latin typeface="Segoe UI" panose="020B0502040204020203" pitchFamily="34" charset="0"/>
                <a:cs typeface="Segoe UI" panose="020B0502040204020203" pitchFamily="34" charset="0"/>
              </a:rPr>
              <a:t>JSON-like</a:t>
            </a:r>
            <a:r>
              <a:rPr lang="it-IT" sz="1800" dirty="0">
                <a:latin typeface="Segoe UI" panose="020B0502040204020203" pitchFamily="34" charset="0"/>
                <a:cs typeface="Segoe UI" panose="020B0502040204020203" pitchFamily="34" charset="0"/>
              </a:rPr>
              <a:t> con supporto per le fondamentali espressioni JavaScript</a:t>
            </a:r>
            <a:r>
              <a:rPr lang="it-IT" sz="1800" dirty="0" smtClean="0">
                <a:latin typeface="Segoe UI" panose="020B0502040204020203" pitchFamily="34" charset="0"/>
                <a:cs typeface="Segoe UI" panose="020B0502040204020203" pitchFamily="34" charset="0"/>
              </a:rPr>
              <a:t>.</a:t>
            </a:r>
            <a:endParaRPr lang="it-IT" sz="1800" b="1" dirty="0">
              <a:latin typeface="Segoe UI" panose="020B0502040204020203" pitchFamily="34" charset="0"/>
              <a:cs typeface="Segoe UI" panose="020B0502040204020203" pitchFamily="34" charset="0"/>
            </a:endParaRPr>
          </a:p>
          <a:p>
            <a:pPr fontAlgn="base"/>
            <a:r>
              <a:rPr lang="it-IT" sz="1800" dirty="0" smtClean="0">
                <a:latin typeface="Segoe UI" panose="020B0502040204020203" pitchFamily="34" charset="0"/>
                <a:cs typeface="Segoe UI" panose="020B0502040204020203" pitchFamily="34" charset="0"/>
              </a:rPr>
              <a:t> Fornisce </a:t>
            </a:r>
            <a:r>
              <a:rPr lang="it-IT" sz="1800" dirty="0">
                <a:latin typeface="Segoe UI" panose="020B0502040204020203" pitchFamily="34" charset="0"/>
                <a:cs typeface="Segoe UI" panose="020B0502040204020203" pitchFamily="34" charset="0"/>
              </a:rPr>
              <a:t>un framework per lo sviluppo di applicazioni e librerie con il linguaggio </a:t>
            </a:r>
            <a:r>
              <a:rPr lang="it-IT" sz="1800" dirty="0" smtClean="0">
                <a:latin typeface="Segoe UI" panose="020B0502040204020203" pitchFamily="34" charset="0"/>
                <a:cs typeface="Segoe UI" panose="020B0502040204020203" pitchFamily="34" charset="0"/>
              </a:rPr>
              <a:t>QML.</a:t>
            </a:r>
            <a:endParaRPr lang="it-IT" sz="1800" b="1" dirty="0">
              <a:latin typeface="Segoe UI" panose="020B0502040204020203" pitchFamily="34" charset="0"/>
              <a:cs typeface="Segoe UI" panose="020B0502040204020203" pitchFamily="34" charset="0"/>
            </a:endParaRPr>
          </a:p>
          <a:p>
            <a:pPr fontAlgn="base"/>
            <a:r>
              <a:rPr lang="it-IT" sz="1800" dirty="0" smtClean="0">
                <a:latin typeface="Segoe UI" panose="020B0502040204020203" pitchFamily="34" charset="0"/>
                <a:cs typeface="Segoe UI" panose="020B0502040204020203" pitchFamily="34" charset="0"/>
              </a:rPr>
              <a:t> Definisce </a:t>
            </a:r>
            <a:r>
              <a:rPr lang="it-IT" sz="1800" dirty="0">
                <a:latin typeface="Segoe UI" panose="020B0502040204020203" pitchFamily="34" charset="0"/>
                <a:cs typeface="Segoe UI" panose="020B0502040204020203" pitchFamily="34" charset="0"/>
              </a:rPr>
              <a:t>e implementa il </a:t>
            </a:r>
            <a:r>
              <a:rPr lang="it-IT" sz="1800" b="1" dirty="0">
                <a:solidFill>
                  <a:schemeClr val="accent2"/>
                </a:solidFill>
                <a:latin typeface="Segoe UI" panose="020B0502040204020203" pitchFamily="34" charset="0"/>
                <a:cs typeface="Segoe UI" panose="020B0502040204020203" pitchFamily="34" charset="0"/>
              </a:rPr>
              <a:t>linguaggio</a:t>
            </a:r>
            <a:r>
              <a:rPr lang="it-IT" sz="1800" b="1" dirty="0">
                <a:latin typeface="Segoe UI" panose="020B0502040204020203" pitchFamily="34" charset="0"/>
                <a:cs typeface="Segoe UI" panose="020B0502040204020203" pitchFamily="34" charset="0"/>
              </a:rPr>
              <a:t> </a:t>
            </a:r>
            <a:r>
              <a:rPr lang="it-IT" sz="1800" dirty="0">
                <a:latin typeface="Segoe UI" panose="020B0502040204020203" pitchFamily="34" charset="0"/>
                <a:cs typeface="Segoe UI" panose="020B0502040204020203" pitchFamily="34" charset="0"/>
              </a:rPr>
              <a:t>e il </a:t>
            </a:r>
            <a:r>
              <a:rPr lang="it-IT" sz="1800" b="1" dirty="0" smtClean="0">
                <a:solidFill>
                  <a:schemeClr val="accent2"/>
                </a:solidFill>
                <a:latin typeface="Segoe UI" panose="020B0502040204020203" pitchFamily="34" charset="0"/>
                <a:cs typeface="Segoe UI" panose="020B0502040204020203" pitchFamily="34" charset="0"/>
              </a:rPr>
              <a:t>motore</a:t>
            </a:r>
            <a:endParaRPr lang="it-IT" sz="1800" b="1" dirty="0">
              <a:latin typeface="Segoe UI" panose="020B0502040204020203" pitchFamily="34" charset="0"/>
              <a:cs typeface="Segoe UI" panose="020B0502040204020203" pitchFamily="34" charset="0"/>
            </a:endParaRPr>
          </a:p>
          <a:p>
            <a:pPr fontAlgn="base"/>
            <a:r>
              <a:rPr lang="it-IT" sz="1800" dirty="0" smtClean="0">
                <a:latin typeface="Segoe UI" panose="020B0502040204020203" pitchFamily="34" charset="0"/>
                <a:cs typeface="Segoe UI" panose="020B0502040204020203" pitchFamily="34" charset="0"/>
              </a:rPr>
              <a:t> Fornisce </a:t>
            </a:r>
            <a:r>
              <a:rPr lang="it-IT" sz="1800" dirty="0">
                <a:latin typeface="Segoe UI" panose="020B0502040204020203" pitchFamily="34" charset="0"/>
                <a:cs typeface="Segoe UI" panose="020B0502040204020203" pitchFamily="34" charset="0"/>
              </a:rPr>
              <a:t>un API per consentire allo sviluppatore di estendere il linguaggio QML con tipi personalizzati e integrare il codice QML con JavaScript e C </a:t>
            </a:r>
            <a:r>
              <a:rPr lang="it-IT" sz="1800" dirty="0" smtClean="0">
                <a:latin typeface="Segoe UI" panose="020B0502040204020203" pitchFamily="34" charset="0"/>
                <a:cs typeface="Segoe UI" panose="020B0502040204020203" pitchFamily="34" charset="0"/>
              </a:rPr>
              <a:t>++.</a:t>
            </a:r>
          </a:p>
          <a:p>
            <a:pPr fontAlgn="base"/>
            <a:r>
              <a:rPr lang="it-IT" sz="1800" dirty="0">
                <a:latin typeface="Segoe UI" panose="020B0502040204020203" pitchFamily="34" charset="0"/>
                <a:cs typeface="Segoe UI" panose="020B0502040204020203" pitchFamily="34" charset="0"/>
              </a:rPr>
              <a:t>Il codice sorgente QML viene generalmente caricato dal motore tramite </a:t>
            </a:r>
            <a:r>
              <a:rPr lang="it-IT" sz="1800" i="1" dirty="0" smtClean="0">
                <a:latin typeface="Segoe UI" panose="020B0502040204020203" pitchFamily="34" charset="0"/>
                <a:cs typeface="Segoe UI" panose="020B0502040204020203" pitchFamily="34" charset="0"/>
              </a:rPr>
              <a:t>documents</a:t>
            </a:r>
            <a:r>
              <a:rPr lang="it-IT" sz="1800" dirty="0" smtClean="0">
                <a:latin typeface="Segoe UI" panose="020B0502040204020203" pitchFamily="34" charset="0"/>
                <a:cs typeface="Segoe UI" panose="020B0502040204020203" pitchFamily="34" charset="0"/>
              </a:rPr>
              <a:t>  </a:t>
            </a:r>
            <a:r>
              <a:rPr lang="it-IT" sz="1800" dirty="0">
                <a:latin typeface="Segoe UI" panose="020B0502040204020203" pitchFamily="34" charset="0"/>
                <a:cs typeface="Segoe UI" panose="020B0502040204020203" pitchFamily="34" charset="0"/>
              </a:rPr>
              <a:t>usati per definire i tipi di oggetto QML che possono poi essere riutilizzati in un'applicazione</a:t>
            </a:r>
          </a:p>
          <a:p>
            <a:pPr marL="801688" lvl="2" indent="-266700" fontAlgn="base">
              <a:lnSpc>
                <a:spcPct val="100000"/>
              </a:lnSpc>
              <a:spcBef>
                <a:spcPct val="20000"/>
              </a:spcBef>
              <a:spcAft>
                <a:spcPct val="0"/>
              </a:spcAft>
              <a:buClr>
                <a:srgbClr val="FF0000"/>
              </a:buClr>
              <a:buBlip>
                <a:blip r:embed="rId2"/>
              </a:buBlip>
              <a:tabLst>
                <a:tab pos="627063" algn="l"/>
              </a:tabLst>
            </a:pPr>
            <a:r>
              <a:rPr lang="it-IT" sz="2000" kern="0" dirty="0">
                <a:solidFill>
                  <a:srgbClr val="4D4D4F"/>
                </a:solidFill>
                <a:latin typeface="Segoe UI" pitchFamily="34" charset="0"/>
                <a:cs typeface="Segoe UI" pitchFamily="34" charset="0"/>
              </a:rPr>
              <a:t>I nomi dei tipi devono iniziare con una </a:t>
            </a:r>
            <a:r>
              <a:rPr lang="it-IT" sz="2000" b="1" kern="0" dirty="0">
                <a:solidFill>
                  <a:srgbClr val="4D4D4F"/>
                </a:solidFill>
                <a:latin typeface="Segoe UI" pitchFamily="34" charset="0"/>
                <a:cs typeface="Segoe UI" pitchFamily="34" charset="0"/>
              </a:rPr>
              <a:t>lettera maiuscola </a:t>
            </a:r>
            <a:r>
              <a:rPr lang="it-IT" sz="2000" kern="0" dirty="0">
                <a:solidFill>
                  <a:srgbClr val="4D4D4F"/>
                </a:solidFill>
                <a:latin typeface="Segoe UI" pitchFamily="34" charset="0"/>
                <a:cs typeface="Segoe UI" pitchFamily="34" charset="0"/>
              </a:rPr>
              <a:t>per poter essere dichiarati come tipi di oggetto QML in un file QML.</a:t>
            </a:r>
          </a:p>
          <a:p>
            <a:pPr fontAlgn="base"/>
            <a:endParaRPr lang="it-IT" sz="2000" b="1" dirty="0" smtClean="0"/>
          </a:p>
          <a:p>
            <a:pPr lvl="2"/>
            <a:endParaRPr lang="it-IT" sz="1600" dirty="0" smtClean="0"/>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18</a:t>
            </a:fld>
            <a:endParaRPr lang="fr-FR"/>
          </a:p>
        </p:txBody>
      </p:sp>
    </p:spTree>
    <p:extLst>
      <p:ext uri="{BB962C8B-B14F-4D97-AF65-F5344CB8AC3E}">
        <p14:creationId xmlns:p14="http://schemas.microsoft.com/office/powerpoint/2010/main" val="429924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QML</a:t>
            </a:r>
            <a:br>
              <a:rPr lang="en-GB" dirty="0" smtClean="0"/>
            </a:br>
            <a:r>
              <a:rPr lang="en-GB" sz="2400" dirty="0" err="1" smtClean="0"/>
              <a:t>Vantaggi</a:t>
            </a:r>
            <a:endParaRPr lang="fr-FR" dirty="0"/>
          </a:p>
        </p:txBody>
      </p:sp>
      <p:sp>
        <p:nvSpPr>
          <p:cNvPr id="3" name="Espace réservé du contenu 2"/>
          <p:cNvSpPr>
            <a:spLocks noGrp="1"/>
          </p:cNvSpPr>
          <p:nvPr>
            <p:ph idx="1"/>
          </p:nvPr>
        </p:nvSpPr>
        <p:spPr>
          <a:xfrm>
            <a:off x="1558923" y="1503123"/>
            <a:ext cx="8837680" cy="4192284"/>
          </a:xfrm>
        </p:spPr>
        <p:txBody>
          <a:bodyPr/>
          <a:lstStyle/>
          <a:p>
            <a:pPr fontAlgn="base"/>
            <a:r>
              <a:rPr lang="it-IT" sz="1800" dirty="0" smtClean="0">
                <a:latin typeface="Segoe UI" panose="020B0502040204020203" pitchFamily="34" charset="0"/>
                <a:cs typeface="Segoe UI" panose="020B0502040204020203" pitchFamily="34" charset="0"/>
              </a:rPr>
              <a:t>Integrazione con il C++</a:t>
            </a:r>
          </a:p>
          <a:p>
            <a:pPr fontAlgn="base"/>
            <a:r>
              <a:rPr lang="it-IT" sz="1800" dirty="0" smtClean="0">
                <a:latin typeface="Segoe UI" panose="020B0502040204020203" pitchFamily="34" charset="0"/>
                <a:cs typeface="Segoe UI" panose="020B0502040204020203" pitchFamily="34" charset="0"/>
              </a:rPr>
              <a:t>Integrazione con Javascript</a:t>
            </a:r>
          </a:p>
          <a:p>
            <a:pPr fontAlgn="base"/>
            <a:r>
              <a:rPr lang="it-IT" sz="1800" dirty="0" smtClean="0">
                <a:latin typeface="Segoe UI" panose="020B0502040204020203" pitchFamily="34" charset="0"/>
                <a:cs typeface="Segoe UI" panose="020B0502040204020203" pitchFamily="34" charset="0"/>
              </a:rPr>
              <a:t>Sintassi semplice e poco dispendiosa in termini di righe di codice</a:t>
            </a:r>
          </a:p>
          <a:p>
            <a:pPr fontAlgn="base"/>
            <a:r>
              <a:rPr lang="it-IT" sz="1800" dirty="0" smtClean="0">
                <a:latin typeface="Segoe UI" panose="020B0502040204020203" pitchFamily="34" charset="0"/>
                <a:cs typeface="Segoe UI" panose="020B0502040204020203" pitchFamily="34" charset="0"/>
              </a:rPr>
              <a:t>Sintassi JSON-Like familiare per chi lavora con tecnologie web</a:t>
            </a:r>
          </a:p>
          <a:p>
            <a:pPr fontAlgn="base"/>
            <a:r>
              <a:rPr lang="it-IT" sz="1800" dirty="0" smtClean="0">
                <a:latin typeface="Segoe UI" panose="020B0502040204020203" pitchFamily="34" charset="0"/>
                <a:cs typeface="Segoe UI" panose="020B0502040204020203" pitchFamily="34" charset="0"/>
              </a:rPr>
              <a:t>Maggiore velocità sui dispositivi mobili</a:t>
            </a: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19</a:t>
            </a:fld>
            <a:endParaRPr lang="fr-FR"/>
          </a:p>
        </p:txBody>
      </p:sp>
    </p:spTree>
    <p:extLst>
      <p:ext uri="{BB962C8B-B14F-4D97-AF65-F5344CB8AC3E}">
        <p14:creationId xmlns:p14="http://schemas.microsoft.com/office/powerpoint/2010/main" val="1835125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QML</a:t>
            </a:r>
            <a:br>
              <a:rPr lang="en-GB" dirty="0" smtClean="0"/>
            </a:br>
            <a:r>
              <a:rPr lang="en-GB" sz="2400" dirty="0" err="1" smtClean="0"/>
              <a:t>Vantaggi</a:t>
            </a:r>
            <a:endParaRPr lang="fr-FR" dirty="0"/>
          </a:p>
        </p:txBody>
      </p:sp>
      <p:sp>
        <p:nvSpPr>
          <p:cNvPr id="3" name="Espace réservé du contenu 2"/>
          <p:cNvSpPr>
            <a:spLocks noGrp="1"/>
          </p:cNvSpPr>
          <p:nvPr>
            <p:ph idx="1"/>
          </p:nvPr>
        </p:nvSpPr>
        <p:spPr>
          <a:xfrm>
            <a:off x="1558923" y="1503123"/>
            <a:ext cx="8349165" cy="4192284"/>
          </a:xfrm>
        </p:spPr>
        <p:txBody>
          <a:bodyPr/>
          <a:lstStyle/>
          <a:p>
            <a:pPr fontAlgn="base"/>
            <a:r>
              <a:rPr lang="it-IT" sz="1800" dirty="0" smtClean="0">
                <a:latin typeface="Segoe UI" panose="020B0502040204020203" pitchFamily="34" charset="0"/>
                <a:cs typeface="Segoe UI" panose="020B0502040204020203" pitchFamily="34" charset="0"/>
              </a:rPr>
              <a:t>Integrazione con il C++</a:t>
            </a:r>
          </a:p>
          <a:p>
            <a:pPr fontAlgn="base"/>
            <a:r>
              <a:rPr lang="it-IT" sz="1800" dirty="0" smtClean="0">
                <a:latin typeface="Segoe UI" panose="020B0502040204020203" pitchFamily="34" charset="0"/>
                <a:cs typeface="Segoe UI" panose="020B0502040204020203" pitchFamily="34" charset="0"/>
              </a:rPr>
              <a:t>Integrazione con Javascript</a:t>
            </a:r>
          </a:p>
          <a:p>
            <a:pPr fontAlgn="base"/>
            <a:r>
              <a:rPr lang="it-IT" sz="1800" dirty="0" smtClean="0">
                <a:latin typeface="Segoe UI" panose="020B0502040204020203" pitchFamily="34" charset="0"/>
                <a:cs typeface="Segoe UI" panose="020B0502040204020203" pitchFamily="34" charset="0"/>
              </a:rPr>
              <a:t>Sintassi semplice e poco dispendiosa in termini di righe di codice</a:t>
            </a:r>
          </a:p>
          <a:p>
            <a:pPr fontAlgn="base"/>
            <a:r>
              <a:rPr lang="it-IT" sz="1800" dirty="0" smtClean="0">
                <a:latin typeface="Segoe UI" panose="020B0502040204020203" pitchFamily="34" charset="0"/>
                <a:cs typeface="Segoe UI" panose="020B0502040204020203" pitchFamily="34" charset="0"/>
              </a:rPr>
              <a:t>Sintassi JSON-Like familiare per chi lavora con tecnologie web</a:t>
            </a:r>
          </a:p>
          <a:p>
            <a:pPr fontAlgn="base"/>
            <a:r>
              <a:rPr lang="it-IT" sz="1800" dirty="0" smtClean="0">
                <a:latin typeface="Segoe UI" panose="020B0502040204020203" pitchFamily="34" charset="0"/>
                <a:cs typeface="Segoe UI" panose="020B0502040204020203" pitchFamily="34" charset="0"/>
              </a:rPr>
              <a:t>Maggiore velocità sui dispositivi mobili</a:t>
            </a:r>
          </a:p>
          <a:p>
            <a:pPr fontAlgn="base"/>
            <a:endParaRPr lang="it-IT" sz="1800" dirty="0">
              <a:latin typeface="Segoe UI" panose="020B0502040204020203" pitchFamily="34" charset="0"/>
              <a:cs typeface="Segoe UI" panose="020B0502040204020203" pitchFamily="34" charset="0"/>
            </a:endParaRPr>
          </a:p>
          <a:p>
            <a:pPr marL="0" indent="0" fontAlgn="base">
              <a:buNone/>
            </a:pPr>
            <a:r>
              <a:rPr lang="it-IT" sz="2400" b="1" dirty="0" smtClean="0">
                <a:solidFill>
                  <a:schemeClr val="accent2"/>
                </a:solidFill>
                <a:latin typeface="Segoe UI" panose="020B0502040204020203" pitchFamily="34" charset="0"/>
                <a:cs typeface="Segoe UI" panose="020B0502040204020203" pitchFamily="34" charset="0"/>
              </a:rPr>
              <a:t>Ma.....</a:t>
            </a:r>
          </a:p>
          <a:p>
            <a:pPr marL="0" indent="0" fontAlgn="base">
              <a:buNone/>
            </a:pPr>
            <a:endParaRPr lang="it-IT" sz="1800" dirty="0">
              <a:latin typeface="Segoe UI" panose="020B0502040204020203" pitchFamily="34" charset="0"/>
              <a:cs typeface="Segoe UI" panose="020B0502040204020203" pitchFamily="34" charset="0"/>
            </a:endParaRPr>
          </a:p>
          <a:p>
            <a:pPr fontAlgn="base"/>
            <a:r>
              <a:rPr lang="it-IT" sz="1800" dirty="0">
                <a:latin typeface="Segoe UI" panose="020B0502040204020203" pitchFamily="34" charset="0"/>
                <a:cs typeface="Segoe UI" panose="020B0502040204020203" pitchFamily="34" charset="0"/>
              </a:rPr>
              <a:t>QML deve risolvere tipi dinamici, creare strutture di dati per rappresentare </a:t>
            </a:r>
            <a:r>
              <a:rPr lang="it-IT" sz="1800" dirty="0" smtClean="0">
                <a:latin typeface="Segoe UI" panose="020B0502040204020203" pitchFamily="34" charset="0"/>
                <a:cs typeface="Segoe UI" panose="020B0502040204020203" pitchFamily="34" charset="0"/>
              </a:rPr>
              <a:t>binding di proprietà e </a:t>
            </a:r>
            <a:r>
              <a:rPr lang="it-IT" sz="1800" dirty="0">
                <a:latin typeface="Segoe UI" panose="020B0502040204020203" pitchFamily="34" charset="0"/>
                <a:cs typeface="Segoe UI" panose="020B0502040204020203" pitchFamily="34" charset="0"/>
              </a:rPr>
              <a:t>passare attraverso il sistema di tipi di meta oggetti Qt per accedere a qualsiasi membro nativo. </a:t>
            </a:r>
            <a:r>
              <a:rPr lang="it-IT" sz="1800" dirty="0" smtClean="0">
                <a:latin typeface="Segoe UI" panose="020B0502040204020203" pitchFamily="34" charset="0"/>
                <a:cs typeface="Segoe UI" panose="020B0502040204020203" pitchFamily="34" charset="0"/>
              </a:rPr>
              <a:t>C </a:t>
            </a:r>
            <a:r>
              <a:rPr lang="it-IT" sz="1800" dirty="0">
                <a:latin typeface="Segoe UI" panose="020B0502040204020203" pitchFamily="34" charset="0"/>
                <a:cs typeface="Segoe UI" panose="020B0502040204020203" pitchFamily="34" charset="0"/>
              </a:rPr>
              <a:t>++ </a:t>
            </a:r>
            <a:r>
              <a:rPr lang="it-IT" sz="1800" dirty="0" smtClean="0">
                <a:latin typeface="Segoe UI" panose="020B0502040204020203" pitchFamily="34" charset="0"/>
                <a:cs typeface="Segoe UI" panose="020B0502040204020203" pitchFamily="34" charset="0"/>
              </a:rPr>
              <a:t>tutto ciò al </a:t>
            </a:r>
            <a:r>
              <a:rPr lang="it-IT" sz="1800" dirty="0">
                <a:latin typeface="Segoe UI" panose="020B0502040204020203" pitchFamily="34" charset="0"/>
                <a:cs typeface="Segoe UI" panose="020B0502040204020203" pitchFamily="34" charset="0"/>
              </a:rPr>
              <a:t>momento della compilazione</a:t>
            </a: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20</a:t>
            </a:fld>
            <a:endParaRPr lang="fr-FR"/>
          </a:p>
        </p:txBody>
      </p:sp>
    </p:spTree>
    <p:extLst>
      <p:ext uri="{BB962C8B-B14F-4D97-AF65-F5344CB8AC3E}">
        <p14:creationId xmlns:p14="http://schemas.microsoft.com/office/powerpoint/2010/main" val="3094008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QML</a:t>
            </a:r>
            <a:br>
              <a:rPr lang="en-GB" dirty="0" smtClean="0"/>
            </a:br>
            <a:r>
              <a:rPr lang="it-IT" sz="2400" dirty="0">
                <a:solidFill>
                  <a:schemeClr val="accent2"/>
                </a:solidFill>
              </a:rPr>
              <a:t>SINTASSI DI BASE</a:t>
            </a:r>
            <a:endParaRPr lang="fr-FR" dirty="0"/>
          </a:p>
        </p:txBody>
      </p:sp>
      <p:sp>
        <p:nvSpPr>
          <p:cNvPr id="3" name="Espace réservé du contenu 2"/>
          <p:cNvSpPr>
            <a:spLocks noGrp="1"/>
          </p:cNvSpPr>
          <p:nvPr>
            <p:ph idx="1"/>
          </p:nvPr>
        </p:nvSpPr>
        <p:spPr>
          <a:xfrm>
            <a:off x="1558924" y="1489166"/>
            <a:ext cx="7506699" cy="4911633"/>
          </a:xfrm>
        </p:spPr>
        <p:txBody>
          <a:bodyPr/>
          <a:lstStyle/>
          <a:p>
            <a:r>
              <a:rPr lang="it-IT" sz="1600" b="1" dirty="0" smtClean="0">
                <a:solidFill>
                  <a:schemeClr val="accent2"/>
                </a:solidFill>
                <a:latin typeface="Segoe UI" panose="020B0502040204020203" pitchFamily="34" charset="0"/>
                <a:cs typeface="Segoe UI" panose="020B0502040204020203" pitchFamily="34" charset="0"/>
              </a:rPr>
              <a:t> </a:t>
            </a:r>
            <a:r>
              <a:rPr lang="it-IT" sz="1600" dirty="0">
                <a:latin typeface="Segoe UI" panose="020B0502040204020203" pitchFamily="34" charset="0"/>
                <a:cs typeface="Segoe UI" panose="020B0502040204020203" pitchFamily="34" charset="0"/>
              </a:rPr>
              <a:t>Un </a:t>
            </a:r>
            <a:r>
              <a:rPr lang="it-IT" sz="1600" b="1" dirty="0">
                <a:solidFill>
                  <a:schemeClr val="accent2"/>
                </a:solidFill>
                <a:latin typeface="Segoe UI" panose="020B0502040204020203" pitchFamily="34" charset="0"/>
                <a:cs typeface="Segoe UI" panose="020B0502040204020203" pitchFamily="34" charset="0"/>
              </a:rPr>
              <a:t>documento</a:t>
            </a:r>
            <a:r>
              <a:rPr lang="it-IT" sz="1600" dirty="0">
                <a:solidFill>
                  <a:schemeClr val="accent2"/>
                </a:solidFill>
                <a:latin typeface="Segoe UI" panose="020B0502040204020203" pitchFamily="34" charset="0"/>
                <a:cs typeface="Segoe UI" panose="020B0502040204020203" pitchFamily="34" charset="0"/>
              </a:rPr>
              <a:t> </a:t>
            </a:r>
            <a:r>
              <a:rPr lang="it-IT" sz="1600" dirty="0">
                <a:latin typeface="Segoe UI" panose="020B0502040204020203" pitchFamily="34" charset="0"/>
                <a:cs typeface="Segoe UI" panose="020B0502040204020203" pitchFamily="34" charset="0"/>
              </a:rPr>
              <a:t>QML è una stringa conforme alla sintassi QML e </a:t>
            </a:r>
            <a:r>
              <a:rPr lang="it-IT" sz="1600" b="1" dirty="0">
                <a:solidFill>
                  <a:schemeClr val="accent2"/>
                </a:solidFill>
                <a:latin typeface="Segoe UI" panose="020B0502040204020203" pitchFamily="34" charset="0"/>
                <a:cs typeface="Segoe UI" panose="020B0502040204020203" pitchFamily="34" charset="0"/>
              </a:rPr>
              <a:t>definisce un tipo di oggetto QML</a:t>
            </a:r>
            <a:r>
              <a:rPr lang="it-IT" sz="1600" dirty="0">
                <a:latin typeface="Segoe UI" panose="020B0502040204020203" pitchFamily="34" charset="0"/>
                <a:cs typeface="Segoe UI" panose="020B0502040204020203" pitchFamily="34" charset="0"/>
              </a:rPr>
              <a:t>. Un documento viene generalmente caricato da un file </a:t>
            </a:r>
            <a:r>
              <a:rPr lang="it-IT" sz="1600" i="1" dirty="0">
                <a:latin typeface="Segoe UI" panose="020B0502040204020203" pitchFamily="34" charset="0"/>
                <a:cs typeface="Segoe UI" panose="020B0502040204020203" pitchFamily="34" charset="0"/>
              </a:rPr>
              <a:t>".qml</a:t>
            </a:r>
            <a:r>
              <a:rPr lang="it-IT" sz="1600" dirty="0">
                <a:latin typeface="Segoe UI" panose="020B0502040204020203" pitchFamily="34" charset="0"/>
                <a:cs typeface="Segoe UI" panose="020B0502040204020203" pitchFamily="34" charset="0"/>
              </a:rPr>
              <a:t>" memorizzato localmente o in remoto, ma può essere costruito manualmente nel codice. Un'istanza del tipo di oggetto definita da un documento può essere creata utilizzando un </a:t>
            </a:r>
            <a:r>
              <a:rPr lang="it-IT" sz="1600" b="1" i="1" dirty="0">
                <a:solidFill>
                  <a:schemeClr val="accent6"/>
                </a:solidFill>
                <a:latin typeface="Segoe UI" panose="020B0502040204020203" pitchFamily="34" charset="0"/>
                <a:cs typeface="Segoe UI" panose="020B0502040204020203" pitchFamily="34" charset="0"/>
              </a:rPr>
              <a:t>Component</a:t>
            </a:r>
            <a:r>
              <a:rPr lang="it-IT" sz="1600" dirty="0">
                <a:solidFill>
                  <a:schemeClr val="accent6"/>
                </a:solidFill>
                <a:latin typeface="Segoe UI" panose="020B0502040204020203" pitchFamily="34" charset="0"/>
                <a:cs typeface="Segoe UI" panose="020B0502040204020203" pitchFamily="34" charset="0"/>
              </a:rPr>
              <a:t> </a:t>
            </a:r>
            <a:r>
              <a:rPr lang="it-IT" sz="1600" dirty="0">
                <a:latin typeface="Segoe UI" panose="020B0502040204020203" pitchFamily="34" charset="0"/>
                <a:cs typeface="Segoe UI" panose="020B0502040204020203" pitchFamily="34" charset="0"/>
              </a:rPr>
              <a:t>nel codice QML o un </a:t>
            </a:r>
            <a:r>
              <a:rPr lang="it-IT" sz="1600" b="1" i="1" dirty="0">
                <a:solidFill>
                  <a:schemeClr val="accent6"/>
                </a:solidFill>
                <a:latin typeface="Segoe UI" panose="020B0502040204020203" pitchFamily="34" charset="0"/>
                <a:cs typeface="Segoe UI" panose="020B0502040204020203" pitchFamily="34" charset="0"/>
              </a:rPr>
              <a:t>QQmlComponent</a:t>
            </a:r>
            <a:r>
              <a:rPr lang="it-IT" sz="1600" dirty="0">
                <a:solidFill>
                  <a:schemeClr val="accent6"/>
                </a:solidFill>
                <a:latin typeface="Segoe UI" panose="020B0502040204020203" pitchFamily="34" charset="0"/>
                <a:cs typeface="Segoe UI" panose="020B0502040204020203" pitchFamily="34" charset="0"/>
              </a:rPr>
              <a:t> </a:t>
            </a:r>
            <a:r>
              <a:rPr lang="it-IT" sz="1600" dirty="0">
                <a:latin typeface="Segoe UI" panose="020B0502040204020203" pitchFamily="34" charset="0"/>
                <a:cs typeface="Segoe UI" panose="020B0502040204020203" pitchFamily="34" charset="0"/>
              </a:rPr>
              <a:t>in C ++. In alternativa, se il tipo di oggetto è esplicitamente esposto al sistema di tipi QML con un particolare nome di tipo, il tipo può essere utilizzato direttamente nelle dichiarazioni oggetto in altri documenti.</a:t>
            </a:r>
          </a:p>
          <a:p>
            <a:r>
              <a:rPr lang="it-IT" sz="1600" dirty="0">
                <a:latin typeface="Segoe UI" panose="020B0502040204020203" pitchFamily="34" charset="0"/>
                <a:cs typeface="Segoe UI" panose="020B0502040204020203" pitchFamily="34" charset="0"/>
              </a:rPr>
              <a:t>La possibilità di definire tipi di oggetti QML riutilizzabili nei documenti è un importante strumento per consentire di scrivere codice modulare, altamente leggibile e gestibile</a:t>
            </a:r>
            <a:r>
              <a:rPr lang="it-IT" sz="1600" dirty="0" smtClean="0">
                <a:latin typeface="Segoe UI" panose="020B0502040204020203" pitchFamily="34" charset="0"/>
                <a:cs typeface="Segoe UI" panose="020B0502040204020203" pitchFamily="34" charset="0"/>
              </a:rPr>
              <a:t>.</a:t>
            </a:r>
            <a:endParaRPr lang="it-IT" sz="1600" dirty="0">
              <a:latin typeface="Segoe UI" panose="020B0502040204020203" pitchFamily="34" charset="0"/>
              <a:cs typeface="Segoe UI" panose="020B0502040204020203" pitchFamily="34" charset="0"/>
            </a:endParaRPr>
          </a:p>
          <a:p>
            <a:r>
              <a:rPr lang="it-IT" sz="1600" dirty="0">
                <a:latin typeface="Segoe UI" panose="020B0502040204020203" pitchFamily="34" charset="0"/>
                <a:cs typeface="Segoe UI" panose="020B0502040204020203" pitchFamily="34" charset="0"/>
              </a:rPr>
              <a:t>Un documento QML è costituito da due sezioni: la sezione </a:t>
            </a:r>
            <a:r>
              <a:rPr lang="it-IT" sz="1600" i="1" dirty="0">
                <a:latin typeface="Segoe UI" panose="020B0502040204020203" pitchFamily="34" charset="0"/>
                <a:cs typeface="Segoe UI" panose="020B0502040204020203" pitchFamily="34" charset="0"/>
              </a:rPr>
              <a:t>importazioni</a:t>
            </a:r>
            <a:r>
              <a:rPr lang="it-IT" sz="1600" dirty="0">
                <a:latin typeface="Segoe UI" panose="020B0502040204020203" pitchFamily="34" charset="0"/>
                <a:cs typeface="Segoe UI" panose="020B0502040204020203" pitchFamily="34" charset="0"/>
              </a:rPr>
              <a:t> e la sezione </a:t>
            </a:r>
            <a:r>
              <a:rPr lang="it-IT" sz="1600" i="1" dirty="0">
                <a:latin typeface="Segoe UI" panose="020B0502040204020203" pitchFamily="34" charset="0"/>
                <a:cs typeface="Segoe UI" panose="020B0502040204020203" pitchFamily="34" charset="0"/>
              </a:rPr>
              <a:t>dichiarazione oggetto</a:t>
            </a:r>
            <a:r>
              <a:rPr lang="it-IT" sz="1600" dirty="0">
                <a:latin typeface="Segoe UI" panose="020B0502040204020203" pitchFamily="34" charset="0"/>
                <a:cs typeface="Segoe UI" panose="020B0502040204020203" pitchFamily="34" charset="0"/>
              </a:rPr>
              <a:t>. La sezione delle importazioni in un documento contiene istruzioni di importazione che definiscono quali tipi di oggetto QML e risorse JavaScript possono essere utilizzate dal documento. La sezione dichiarazione oggetto definisce la struttura ad albero da creare durante l'istanziazione del tipo di oggetto definito dal documento.</a:t>
            </a:r>
          </a:p>
          <a:p>
            <a:pPr fontAlgn="base"/>
            <a:endParaRPr lang="it-IT" sz="2000" b="1" dirty="0" smtClean="0"/>
          </a:p>
          <a:p>
            <a:pPr lvl="2"/>
            <a:endParaRPr lang="it-IT" sz="1600" dirty="0" smtClean="0"/>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21</a:t>
            </a:fld>
            <a:endParaRPr lang="fr-FR"/>
          </a:p>
        </p:txBody>
      </p:sp>
    </p:spTree>
    <p:extLst>
      <p:ext uri="{BB962C8B-B14F-4D97-AF65-F5344CB8AC3E}">
        <p14:creationId xmlns:p14="http://schemas.microsoft.com/office/powerpoint/2010/main" val="169028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a:t>QML</a:t>
            </a:r>
            <a:br>
              <a:rPr lang="en-GB" dirty="0"/>
            </a:br>
            <a:r>
              <a:rPr lang="it-IT" sz="2400" dirty="0">
                <a:solidFill>
                  <a:schemeClr val="accent2"/>
                </a:solidFill>
              </a:rPr>
              <a:t>SINTASSI DI BASE</a:t>
            </a:r>
            <a:endParaRPr lang="fr-FR" dirty="0"/>
          </a:p>
        </p:txBody>
      </p:sp>
      <p:sp>
        <p:nvSpPr>
          <p:cNvPr id="3" name="Espace réservé du contenu 2"/>
          <p:cNvSpPr>
            <a:spLocks noGrp="1"/>
          </p:cNvSpPr>
          <p:nvPr>
            <p:ph idx="1"/>
          </p:nvPr>
        </p:nvSpPr>
        <p:spPr>
          <a:xfrm>
            <a:off x="1558923" y="1489166"/>
            <a:ext cx="6174288" cy="4911633"/>
          </a:xfrm>
        </p:spPr>
        <p:txBody>
          <a:bodyPr/>
          <a:lstStyle/>
          <a:p>
            <a:pPr fontAlgn="base"/>
            <a:r>
              <a:rPr lang="it-IT" sz="1600" dirty="0" smtClean="0">
                <a:latin typeface="Segoe UI" panose="020B0502040204020203" pitchFamily="34" charset="0"/>
                <a:cs typeface="Segoe UI" panose="020B0502040204020203" pitchFamily="34" charset="0"/>
              </a:rPr>
              <a:t> </a:t>
            </a:r>
            <a:r>
              <a:rPr lang="it-IT" sz="1600" b="1" dirty="0" smtClean="0">
                <a:solidFill>
                  <a:schemeClr val="accent2"/>
                </a:solidFill>
                <a:latin typeface="Segoe UI" panose="020B0502040204020203" pitchFamily="34" charset="0"/>
                <a:cs typeface="Segoe UI" panose="020B0502040204020203" pitchFamily="34" charset="0"/>
              </a:rPr>
              <a:t>Dichiarazioni di Import</a:t>
            </a:r>
          </a:p>
          <a:p>
            <a:pPr marL="801688" lvl="2" indent="-266700" fontAlgn="base">
              <a:lnSpc>
                <a:spcPct val="100000"/>
              </a:lnSpc>
              <a:spcBef>
                <a:spcPct val="20000"/>
              </a:spcBef>
              <a:spcAft>
                <a:spcPct val="0"/>
              </a:spcAft>
              <a:buClr>
                <a:srgbClr val="FF0000"/>
              </a:buClr>
              <a:buBlip>
                <a:blip r:embed="rId2"/>
              </a:buBlip>
              <a:tabLst>
                <a:tab pos="627063" algn="l"/>
              </a:tabLst>
            </a:pPr>
            <a:r>
              <a:rPr lang="it-IT" sz="1600" i="1" kern="0" dirty="0">
                <a:solidFill>
                  <a:srgbClr val="4D4D4F"/>
                </a:solidFill>
                <a:latin typeface="Segoe UI" pitchFamily="34" charset="0"/>
                <a:cs typeface="Segoe UI" pitchFamily="34" charset="0"/>
              </a:rPr>
              <a:t>import Namespace VersionMajor.VersionMinor</a:t>
            </a:r>
          </a:p>
          <a:p>
            <a:pPr marL="801688" lvl="2" indent="-266700" fontAlgn="base">
              <a:lnSpc>
                <a:spcPct val="100000"/>
              </a:lnSpc>
              <a:spcBef>
                <a:spcPct val="20000"/>
              </a:spcBef>
              <a:spcAft>
                <a:spcPct val="0"/>
              </a:spcAft>
              <a:buClr>
                <a:srgbClr val="FF0000"/>
              </a:buClr>
              <a:buBlip>
                <a:blip r:embed="rId2"/>
              </a:buBlip>
              <a:tabLst>
                <a:tab pos="627063" algn="l"/>
              </a:tabLst>
            </a:pPr>
            <a:r>
              <a:rPr lang="it-IT" sz="1600" i="1" kern="0" dirty="0">
                <a:solidFill>
                  <a:srgbClr val="4D4D4F"/>
                </a:solidFill>
                <a:latin typeface="Segoe UI" pitchFamily="34" charset="0"/>
                <a:cs typeface="Segoe UI" pitchFamily="34" charset="0"/>
              </a:rPr>
              <a:t>import Namespace VersionMajor.VersionMinor as SingletonTypeIdentifier</a:t>
            </a:r>
          </a:p>
          <a:p>
            <a:pPr marL="801688" lvl="2" indent="-266700" fontAlgn="base">
              <a:lnSpc>
                <a:spcPct val="100000"/>
              </a:lnSpc>
              <a:spcBef>
                <a:spcPct val="20000"/>
              </a:spcBef>
              <a:spcAft>
                <a:spcPct val="0"/>
              </a:spcAft>
              <a:buClr>
                <a:srgbClr val="FF0000"/>
              </a:buClr>
              <a:buBlip>
                <a:blip r:embed="rId2"/>
              </a:buBlip>
              <a:tabLst>
                <a:tab pos="627063" algn="l"/>
              </a:tabLst>
            </a:pPr>
            <a:r>
              <a:rPr lang="it-IT" sz="1600" i="1" kern="0" dirty="0">
                <a:solidFill>
                  <a:srgbClr val="4D4D4F"/>
                </a:solidFill>
                <a:latin typeface="Segoe UI" pitchFamily="34" charset="0"/>
                <a:cs typeface="Segoe UI" pitchFamily="34" charset="0"/>
              </a:rPr>
              <a:t>import "directory"</a:t>
            </a:r>
          </a:p>
          <a:p>
            <a:pPr marL="801688" lvl="2" indent="-266700" fontAlgn="base">
              <a:lnSpc>
                <a:spcPct val="100000"/>
              </a:lnSpc>
              <a:spcBef>
                <a:spcPct val="20000"/>
              </a:spcBef>
              <a:spcAft>
                <a:spcPct val="0"/>
              </a:spcAft>
              <a:buClr>
                <a:srgbClr val="FF0000"/>
              </a:buClr>
              <a:buBlip>
                <a:blip r:embed="rId2"/>
              </a:buBlip>
              <a:tabLst>
                <a:tab pos="627063" algn="l"/>
              </a:tabLst>
            </a:pPr>
            <a:r>
              <a:rPr lang="it-IT" sz="1600" i="1" kern="0" dirty="0">
                <a:solidFill>
                  <a:srgbClr val="4D4D4F"/>
                </a:solidFill>
                <a:latin typeface="Segoe UI" pitchFamily="34" charset="0"/>
                <a:cs typeface="Segoe UI" pitchFamily="34" charset="0"/>
              </a:rPr>
              <a:t>import "file.js" as ScriptIdentifier</a:t>
            </a:r>
          </a:p>
          <a:p>
            <a:pPr fontAlgn="base"/>
            <a:r>
              <a:rPr lang="it-IT" sz="1600" dirty="0" smtClean="0">
                <a:latin typeface="Segoe UI" panose="020B0502040204020203" pitchFamily="34" charset="0"/>
                <a:cs typeface="Segoe UI" panose="020B0502040204020203" pitchFamily="34" charset="0"/>
              </a:rPr>
              <a:t> </a:t>
            </a:r>
            <a:r>
              <a:rPr lang="it-IT" sz="1600" b="1" dirty="0" smtClean="0">
                <a:solidFill>
                  <a:schemeClr val="accent2"/>
                </a:solidFill>
                <a:latin typeface="Segoe UI" panose="020B0502040204020203" pitchFamily="34" charset="0"/>
                <a:cs typeface="Segoe UI" panose="020B0502040204020203" pitchFamily="34" charset="0"/>
              </a:rPr>
              <a:t>Dichiarazioni </a:t>
            </a:r>
            <a:r>
              <a:rPr lang="it-IT" sz="1600" b="1" dirty="0">
                <a:solidFill>
                  <a:schemeClr val="accent2"/>
                </a:solidFill>
                <a:latin typeface="Segoe UI" panose="020B0502040204020203" pitchFamily="34" charset="0"/>
                <a:cs typeface="Segoe UI" panose="020B0502040204020203" pitchFamily="34" charset="0"/>
              </a:rPr>
              <a:t>di oggetti</a:t>
            </a:r>
          </a:p>
          <a:p>
            <a:pPr fontAlgn="base"/>
            <a:r>
              <a:rPr lang="it-IT" sz="1600" dirty="0" smtClean="0">
                <a:latin typeface="Segoe UI" panose="020B0502040204020203" pitchFamily="34" charset="0"/>
                <a:cs typeface="Segoe UI" panose="020B0502040204020203" pitchFamily="34" charset="0"/>
              </a:rPr>
              <a:t> </a:t>
            </a:r>
            <a:r>
              <a:rPr lang="it-IT" sz="1600" b="1" dirty="0" smtClean="0">
                <a:solidFill>
                  <a:schemeClr val="accent2"/>
                </a:solidFill>
                <a:latin typeface="Segoe UI" panose="020B0502040204020203" pitchFamily="34" charset="0"/>
                <a:cs typeface="Segoe UI" panose="020B0502040204020203" pitchFamily="34" charset="0"/>
              </a:rPr>
              <a:t>Oggetti </a:t>
            </a:r>
            <a:r>
              <a:rPr lang="it-IT" sz="1600" b="1" dirty="0">
                <a:solidFill>
                  <a:schemeClr val="accent2"/>
                </a:solidFill>
                <a:latin typeface="Segoe UI" panose="020B0502040204020203" pitchFamily="34" charset="0"/>
                <a:cs typeface="Segoe UI" panose="020B0502040204020203" pitchFamily="34" charset="0"/>
              </a:rPr>
              <a:t>figli</a:t>
            </a:r>
          </a:p>
          <a:p>
            <a:pPr marL="801688" lvl="2" indent="-266700" fontAlgn="base">
              <a:lnSpc>
                <a:spcPct val="100000"/>
              </a:lnSpc>
              <a:spcBef>
                <a:spcPct val="20000"/>
              </a:spcBef>
              <a:spcAft>
                <a:spcPct val="0"/>
              </a:spcAft>
              <a:buClr>
                <a:srgbClr val="FF0000"/>
              </a:buClr>
              <a:buBlip>
                <a:blip r:embed="rId2"/>
              </a:buBlip>
              <a:tabLst>
                <a:tab pos="627063" algn="l"/>
              </a:tabLst>
            </a:pPr>
            <a:r>
              <a:rPr lang="it-IT" sz="1600" kern="0" dirty="0">
                <a:solidFill>
                  <a:srgbClr val="4D4D4F"/>
                </a:solidFill>
                <a:latin typeface="Segoe UI" pitchFamily="34" charset="0"/>
                <a:cs typeface="Segoe UI" pitchFamily="34" charset="0"/>
              </a:rPr>
              <a:t>Qualsiasi dichiarazione di oggetto può definire oggetti figlio attraverso dichiarazioni di oggetti nidificati. Qualsiasi dichiarazione di oggetto dichiara implicitamente una struttura ad oggetti che può contenere un numero qualsiasi di oggetti figlio.</a:t>
            </a:r>
          </a:p>
          <a:p>
            <a:pPr marL="0" indent="0" fontAlgn="base">
              <a:buNone/>
            </a:pPr>
            <a:endParaRPr lang="it-IT" sz="2000" b="1" dirty="0" smtClean="0">
              <a:solidFill>
                <a:schemeClr val="tx1"/>
              </a:solidFill>
            </a:endParaRPr>
          </a:p>
          <a:p>
            <a:pPr lvl="2"/>
            <a:endParaRPr lang="it-IT" sz="1600" dirty="0" smtClean="0">
              <a:solidFill>
                <a:schemeClr val="tx1"/>
              </a:solidFill>
            </a:endParaRP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22</a:t>
            </a:fld>
            <a:endParaRPr lang="fr-FR"/>
          </a:p>
        </p:txBody>
      </p:sp>
    </p:spTree>
    <p:extLst>
      <p:ext uri="{BB962C8B-B14F-4D97-AF65-F5344CB8AC3E}">
        <p14:creationId xmlns:p14="http://schemas.microsoft.com/office/powerpoint/2010/main" val="2510417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QML</a:t>
            </a:r>
            <a:br>
              <a:rPr lang="en-GB" dirty="0" smtClean="0"/>
            </a:br>
            <a:r>
              <a:rPr lang="it-IT" sz="2400" dirty="0">
                <a:solidFill>
                  <a:schemeClr val="accent2"/>
                </a:solidFill>
              </a:rPr>
              <a:t>SINTASSI DI BASE</a:t>
            </a: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558923" y="1476102"/>
            <a:ext cx="7046458" cy="4924697"/>
          </a:xfrm>
        </p:spPr>
        <p:txBody>
          <a:bodyPr/>
          <a:lstStyle/>
          <a:p>
            <a:pPr marL="0" indent="0">
              <a:buNone/>
            </a:pPr>
            <a:r>
              <a:rPr lang="it-IT" sz="1600" b="1" dirty="0" smtClean="0">
                <a:solidFill>
                  <a:schemeClr val="tx1"/>
                </a:solidFill>
                <a:latin typeface="Segoe UI" panose="020B0502040204020203" pitchFamily="34" charset="0"/>
                <a:cs typeface="Segoe UI" panose="020B0502040204020203" pitchFamily="34" charset="0"/>
              </a:rPr>
              <a:t>Attributi </a:t>
            </a:r>
            <a:r>
              <a:rPr lang="it-IT" sz="1600" b="1" dirty="0">
                <a:solidFill>
                  <a:schemeClr val="tx1"/>
                </a:solidFill>
                <a:latin typeface="Segoe UI" panose="020B0502040204020203" pitchFamily="34" charset="0"/>
                <a:cs typeface="Segoe UI" panose="020B0502040204020203" pitchFamily="34" charset="0"/>
              </a:rPr>
              <a:t>degli oggetti </a:t>
            </a:r>
            <a:r>
              <a:rPr lang="it-IT" sz="1600" b="1" dirty="0" smtClean="0">
                <a:solidFill>
                  <a:schemeClr val="tx1"/>
                </a:solidFill>
                <a:latin typeface="Segoe UI" panose="020B0502040204020203" pitchFamily="34" charset="0"/>
                <a:cs typeface="Segoe UI" panose="020B0502040204020203" pitchFamily="34" charset="0"/>
              </a:rPr>
              <a:t>QML</a:t>
            </a:r>
            <a:endParaRPr lang="it-IT" sz="1600" b="1" dirty="0">
              <a:solidFill>
                <a:schemeClr val="tx1"/>
              </a:solidFill>
              <a:latin typeface="Segoe UI" panose="020B0502040204020203" pitchFamily="34" charset="0"/>
              <a:cs typeface="Segoe UI" panose="020B0502040204020203" pitchFamily="34" charset="0"/>
            </a:endParaRPr>
          </a:p>
          <a:p>
            <a:pPr marL="0" indent="0">
              <a:buNone/>
            </a:pPr>
            <a:r>
              <a:rPr lang="it-IT" dirty="0" smtClean="0">
                <a:latin typeface="Segoe UI" panose="020B0502040204020203" pitchFamily="34" charset="0"/>
                <a:cs typeface="Segoe UI" panose="020B0502040204020203" pitchFamily="34" charset="0"/>
              </a:rPr>
              <a:t>Ogni </a:t>
            </a:r>
            <a:r>
              <a:rPr lang="it-IT" dirty="0">
                <a:latin typeface="Segoe UI" panose="020B0502040204020203" pitchFamily="34" charset="0"/>
                <a:cs typeface="Segoe UI" panose="020B0502040204020203" pitchFamily="34" charset="0"/>
              </a:rPr>
              <a:t>tipo di oggetto QML ha un insieme definito di attributi. Ogni istanza di un tipo di oggetto viene creata con il set di attributi che sono stati definiti per quel tipo di oggetto. </a:t>
            </a:r>
            <a:r>
              <a:rPr lang="it-IT" dirty="0" smtClean="0">
                <a:latin typeface="Segoe UI" panose="020B0502040204020203" pitchFamily="34" charset="0"/>
                <a:cs typeface="Segoe UI" panose="020B0502040204020203" pitchFamily="34" charset="0"/>
              </a:rPr>
              <a:t>Il </a:t>
            </a:r>
            <a:r>
              <a:rPr lang="it-IT" dirty="0">
                <a:latin typeface="Segoe UI" panose="020B0502040204020203" pitchFamily="34" charset="0"/>
                <a:cs typeface="Segoe UI" panose="020B0502040204020203" pitchFamily="34" charset="0"/>
              </a:rPr>
              <a:t>set di tipi di attributi del tipo di oggetto QML è il seguente:</a:t>
            </a:r>
          </a:p>
          <a:p>
            <a:pPr lvl="0"/>
            <a:r>
              <a:rPr lang="it-IT" dirty="0" smtClean="0">
                <a:latin typeface="Segoe UI" panose="020B0502040204020203" pitchFamily="34" charset="0"/>
                <a:cs typeface="Segoe UI" panose="020B0502040204020203" pitchFamily="34" charset="0"/>
              </a:rPr>
              <a:t>Attributo </a:t>
            </a:r>
            <a:r>
              <a:rPr lang="it-IT" b="1" i="1" dirty="0">
                <a:solidFill>
                  <a:schemeClr val="accent2"/>
                </a:solidFill>
                <a:latin typeface="Segoe UI" panose="020B0502040204020203" pitchFamily="34" charset="0"/>
                <a:cs typeface="Segoe UI" panose="020B0502040204020203" pitchFamily="34" charset="0"/>
              </a:rPr>
              <a:t>id</a:t>
            </a:r>
            <a:endParaRPr lang="it-IT" b="1" dirty="0">
              <a:solidFill>
                <a:schemeClr val="accent2"/>
              </a:solidFill>
              <a:latin typeface="Segoe UI" panose="020B0502040204020203" pitchFamily="34" charset="0"/>
              <a:cs typeface="Segoe UI" panose="020B0502040204020203" pitchFamily="34" charset="0"/>
            </a:endParaRPr>
          </a:p>
          <a:p>
            <a:pPr lvl="0"/>
            <a:r>
              <a:rPr lang="it-IT" dirty="0" smtClean="0">
                <a:latin typeface="Segoe UI" panose="020B0502040204020203" pitchFamily="34" charset="0"/>
                <a:cs typeface="Segoe UI" panose="020B0502040204020203" pitchFamily="34" charset="0"/>
              </a:rPr>
              <a:t>Attributi </a:t>
            </a:r>
            <a:r>
              <a:rPr lang="it-IT" dirty="0">
                <a:latin typeface="Segoe UI" panose="020B0502040204020203" pitchFamily="34" charset="0"/>
                <a:cs typeface="Segoe UI" panose="020B0502040204020203" pitchFamily="34" charset="0"/>
              </a:rPr>
              <a:t>di </a:t>
            </a:r>
            <a:r>
              <a:rPr lang="it-IT" b="1" i="1" dirty="0">
                <a:solidFill>
                  <a:schemeClr val="accent2"/>
                </a:solidFill>
                <a:latin typeface="Segoe UI" panose="020B0502040204020203" pitchFamily="34" charset="0"/>
                <a:cs typeface="Segoe UI" panose="020B0502040204020203" pitchFamily="34" charset="0"/>
              </a:rPr>
              <a:t>proprietà</a:t>
            </a:r>
            <a:endParaRPr lang="it-IT" b="1" dirty="0">
              <a:solidFill>
                <a:schemeClr val="accent2"/>
              </a:solidFill>
              <a:latin typeface="Segoe UI" panose="020B0502040204020203" pitchFamily="34" charset="0"/>
              <a:cs typeface="Segoe UI" panose="020B0502040204020203" pitchFamily="34" charset="0"/>
            </a:endParaRPr>
          </a:p>
          <a:p>
            <a:pPr lvl="0"/>
            <a:r>
              <a:rPr lang="it-IT" dirty="0">
                <a:latin typeface="Segoe UI" panose="020B0502040204020203" pitchFamily="34" charset="0"/>
                <a:cs typeface="Segoe UI" panose="020B0502040204020203" pitchFamily="34" charset="0"/>
              </a:rPr>
              <a:t>A</a:t>
            </a:r>
            <a:r>
              <a:rPr lang="it-IT" dirty="0" smtClean="0">
                <a:latin typeface="Segoe UI" panose="020B0502040204020203" pitchFamily="34" charset="0"/>
                <a:cs typeface="Segoe UI" panose="020B0502040204020203" pitchFamily="34" charset="0"/>
              </a:rPr>
              <a:t>ttributi </a:t>
            </a:r>
            <a:r>
              <a:rPr lang="it-IT" b="1" i="1" dirty="0">
                <a:solidFill>
                  <a:schemeClr val="accent2"/>
                </a:solidFill>
                <a:latin typeface="Segoe UI" panose="020B0502040204020203" pitchFamily="34" charset="0"/>
                <a:cs typeface="Segoe UI" panose="020B0502040204020203" pitchFamily="34" charset="0"/>
              </a:rPr>
              <a:t>signal</a:t>
            </a:r>
            <a:endParaRPr lang="it-IT" b="1" dirty="0">
              <a:solidFill>
                <a:schemeClr val="accent2"/>
              </a:solidFill>
              <a:latin typeface="Segoe UI" panose="020B0502040204020203" pitchFamily="34" charset="0"/>
              <a:cs typeface="Segoe UI" panose="020B0502040204020203" pitchFamily="34" charset="0"/>
            </a:endParaRPr>
          </a:p>
          <a:p>
            <a:pPr lvl="0"/>
            <a:r>
              <a:rPr lang="it-IT" dirty="0" smtClean="0">
                <a:latin typeface="Segoe UI" panose="020B0502040204020203" pitchFamily="34" charset="0"/>
                <a:cs typeface="Segoe UI" panose="020B0502040204020203" pitchFamily="34" charset="0"/>
              </a:rPr>
              <a:t>Attributi </a:t>
            </a:r>
            <a:r>
              <a:rPr lang="it-IT" b="1" i="1" dirty="0">
                <a:solidFill>
                  <a:schemeClr val="accent2"/>
                </a:solidFill>
                <a:latin typeface="Segoe UI" panose="020B0502040204020203" pitchFamily="34" charset="0"/>
                <a:cs typeface="Segoe UI" panose="020B0502040204020203" pitchFamily="34" charset="0"/>
              </a:rPr>
              <a:t>signal handler </a:t>
            </a:r>
            <a:r>
              <a:rPr lang="it-IT" i="1" dirty="0">
                <a:latin typeface="Segoe UI" panose="020B0502040204020203" pitchFamily="34" charset="0"/>
                <a:cs typeface="Segoe UI" panose="020B0502040204020203" pitchFamily="34" charset="0"/>
              </a:rPr>
              <a:t>: aggiungere un segnale a una definizione di oggetto in QML aggiungerà automaticamente un signal handler associato alla definizione dell'oggetto, che ha, di default, un'implementazione vuota.	</a:t>
            </a:r>
            <a:endParaRPr lang="it-IT" dirty="0">
              <a:latin typeface="Segoe UI" panose="020B0502040204020203" pitchFamily="34" charset="0"/>
              <a:cs typeface="Segoe UI" panose="020B0502040204020203" pitchFamily="34" charset="0"/>
            </a:endParaRPr>
          </a:p>
          <a:p>
            <a:pPr lvl="0"/>
            <a:r>
              <a:rPr lang="it-IT" dirty="0" smtClean="0">
                <a:latin typeface="Segoe UI" panose="020B0502040204020203" pitchFamily="34" charset="0"/>
                <a:cs typeface="Segoe UI" panose="020B0502040204020203" pitchFamily="34" charset="0"/>
              </a:rPr>
              <a:t>Attributi </a:t>
            </a:r>
            <a:r>
              <a:rPr lang="it-IT" dirty="0">
                <a:latin typeface="Segoe UI" panose="020B0502040204020203" pitchFamily="34" charset="0"/>
                <a:cs typeface="Segoe UI" panose="020B0502040204020203" pitchFamily="34" charset="0"/>
              </a:rPr>
              <a:t>di </a:t>
            </a:r>
            <a:r>
              <a:rPr lang="it-IT" b="1" i="1" dirty="0">
                <a:solidFill>
                  <a:schemeClr val="accent2"/>
                </a:solidFill>
                <a:latin typeface="Segoe UI" panose="020B0502040204020203" pitchFamily="34" charset="0"/>
                <a:cs typeface="Segoe UI" panose="020B0502040204020203" pitchFamily="34" charset="0"/>
              </a:rPr>
              <a:t>metodo</a:t>
            </a:r>
            <a:r>
              <a:rPr lang="it-IT" i="1" dirty="0">
                <a:latin typeface="Segoe UI" panose="020B0502040204020203" pitchFamily="34" charset="0"/>
                <a:cs typeface="Segoe UI" panose="020B0502040204020203" pitchFamily="34" charset="0"/>
              </a:rPr>
              <a:t>: una funzione che può essere chiamata per eseguire una elaborazione o triggerare ulteriori </a:t>
            </a:r>
            <a:r>
              <a:rPr lang="it-IT" i="1" dirty="0" smtClean="0">
                <a:latin typeface="Segoe UI" panose="020B0502040204020203" pitchFamily="34" charset="0"/>
                <a:cs typeface="Segoe UI" panose="020B0502040204020203" pitchFamily="34" charset="0"/>
              </a:rPr>
              <a:t>eventi (</a:t>
            </a:r>
            <a:r>
              <a:rPr lang="it-IT" b="1" i="1" dirty="0" smtClean="0">
                <a:solidFill>
                  <a:schemeClr val="accent6"/>
                </a:solidFill>
                <a:latin typeface="Segoe UI" panose="020B0502040204020203" pitchFamily="34" charset="0"/>
                <a:cs typeface="Segoe UI" panose="020B0502040204020203" pitchFamily="34" charset="0"/>
              </a:rPr>
              <a:t>Q_INVOKABLE</a:t>
            </a:r>
            <a:r>
              <a:rPr lang="it-IT" i="1" dirty="0" smtClean="0">
                <a:latin typeface="Segoe UI" panose="020B0502040204020203" pitchFamily="34" charset="0"/>
                <a:cs typeface="Segoe UI" panose="020B0502040204020203" pitchFamily="34" charset="0"/>
              </a:rPr>
              <a:t> o </a:t>
            </a:r>
            <a:r>
              <a:rPr lang="it-IT" b="1" i="1" dirty="0" smtClean="0">
                <a:solidFill>
                  <a:schemeClr val="accent6"/>
                </a:solidFill>
                <a:latin typeface="Segoe UI" panose="020B0502040204020203" pitchFamily="34" charset="0"/>
                <a:cs typeface="Segoe UI" panose="020B0502040204020203" pitchFamily="34" charset="0"/>
              </a:rPr>
              <a:t>Q_SLOT</a:t>
            </a:r>
            <a:r>
              <a:rPr lang="it-IT" i="1" dirty="0" smtClean="0">
                <a:latin typeface="Segoe UI" panose="020B0502040204020203" pitchFamily="34" charset="0"/>
                <a:cs typeface="Segoe UI" panose="020B0502040204020203" pitchFamily="34" charset="0"/>
              </a:rPr>
              <a:t> per oggetti C++)</a:t>
            </a:r>
            <a:endParaRPr lang="it-IT" dirty="0">
              <a:latin typeface="Segoe UI" panose="020B0502040204020203" pitchFamily="34" charset="0"/>
              <a:cs typeface="Segoe UI" panose="020B0502040204020203" pitchFamily="34" charset="0"/>
            </a:endParaRPr>
          </a:p>
          <a:p>
            <a:pPr lvl="0"/>
            <a:r>
              <a:rPr lang="it-IT" b="1" dirty="0" smtClean="0">
                <a:solidFill>
                  <a:schemeClr val="accent2"/>
                </a:solidFill>
                <a:latin typeface="Segoe UI" panose="020B0502040204020203" pitchFamily="34" charset="0"/>
                <a:cs typeface="Segoe UI" panose="020B0502040204020203" pitchFamily="34" charset="0"/>
              </a:rPr>
              <a:t>Proprietà </a:t>
            </a:r>
            <a:r>
              <a:rPr lang="it-IT" b="1" dirty="0">
                <a:solidFill>
                  <a:schemeClr val="accent2"/>
                </a:solidFill>
                <a:latin typeface="Segoe UI" panose="020B0502040204020203" pitchFamily="34" charset="0"/>
                <a:cs typeface="Segoe UI" panose="020B0502040204020203" pitchFamily="34" charset="0"/>
              </a:rPr>
              <a:t>associate </a:t>
            </a:r>
            <a:r>
              <a:rPr lang="it-IT" dirty="0">
                <a:latin typeface="Segoe UI" panose="020B0502040204020203" pitchFamily="34" charset="0"/>
                <a:cs typeface="Segoe UI" panose="020B0502040204020203" pitchFamily="34" charset="0"/>
              </a:rPr>
              <a:t>e </a:t>
            </a:r>
            <a:r>
              <a:rPr lang="it-IT" b="1" dirty="0">
                <a:solidFill>
                  <a:schemeClr val="accent2"/>
                </a:solidFill>
                <a:latin typeface="Segoe UI" panose="020B0502040204020203" pitchFamily="34" charset="0"/>
                <a:cs typeface="Segoe UI" panose="020B0502040204020203" pitchFamily="34" charset="0"/>
              </a:rPr>
              <a:t>signal handlers associati</a:t>
            </a:r>
            <a:r>
              <a:rPr lang="it-IT" dirty="0">
                <a:latin typeface="Segoe UI" panose="020B0502040204020203" pitchFamily="34" charset="0"/>
                <a:cs typeface="Segoe UI" panose="020B0502040204020203" pitchFamily="34" charset="0"/>
              </a:rPr>
              <a:t>: </a:t>
            </a:r>
            <a:r>
              <a:rPr lang="it-IT" i="1" dirty="0">
                <a:latin typeface="Segoe UI" panose="020B0502040204020203" pitchFamily="34" charset="0"/>
                <a:cs typeface="Segoe UI" panose="020B0502040204020203" pitchFamily="34" charset="0"/>
              </a:rPr>
              <a:t>consentono agli oggetti di essere </a:t>
            </a:r>
            <a:r>
              <a:rPr lang="it-IT" i="1" dirty="0" smtClean="0">
                <a:latin typeface="Segoe UI" panose="020B0502040204020203" pitchFamily="34" charset="0"/>
                <a:cs typeface="Segoe UI" panose="020B0502040204020203" pitchFamily="34" charset="0"/>
              </a:rPr>
              <a:t>agganciati a proprietà </a:t>
            </a:r>
            <a:r>
              <a:rPr lang="it-IT" i="1" dirty="0">
                <a:latin typeface="Segoe UI" panose="020B0502040204020203" pitchFamily="34" charset="0"/>
                <a:cs typeface="Segoe UI" panose="020B0502040204020203" pitchFamily="34" charset="0"/>
              </a:rPr>
              <a:t>aggiuntive o gestori di segnale che altrimenti non </a:t>
            </a:r>
            <a:r>
              <a:rPr lang="it-IT" i="1" dirty="0" smtClean="0">
                <a:latin typeface="Segoe UI" panose="020B0502040204020203" pitchFamily="34" charset="0"/>
                <a:cs typeface="Segoe UI" panose="020B0502040204020203" pitchFamily="34" charset="0"/>
              </a:rPr>
              <a:t>sarebbero disponibili </a:t>
            </a:r>
            <a:r>
              <a:rPr lang="it-IT" i="1" dirty="0">
                <a:latin typeface="Segoe UI" panose="020B0502040204020203" pitchFamily="34" charset="0"/>
                <a:cs typeface="Segoe UI" panose="020B0502040204020203" pitchFamily="34" charset="0"/>
              </a:rPr>
              <a:t>per l'oggetto. In particolare, consentono agli oggetti di accedere a proprietà o segnali </a:t>
            </a:r>
            <a:r>
              <a:rPr lang="it-IT" i="1" dirty="0" smtClean="0">
                <a:latin typeface="Segoe UI" panose="020B0502040204020203" pitchFamily="34" charset="0"/>
                <a:cs typeface="Segoe UI" panose="020B0502040204020203" pitchFamily="34" charset="0"/>
              </a:rPr>
              <a:t>propri di un altro oggetto</a:t>
            </a:r>
            <a:r>
              <a:rPr lang="it-IT" i="1" dirty="0">
                <a:latin typeface="Segoe UI" panose="020B0502040204020203" pitchFamily="34" charset="0"/>
                <a:cs typeface="Segoe UI" panose="020B0502040204020203" pitchFamily="34" charset="0"/>
              </a:rPr>
              <a:t>.</a:t>
            </a:r>
            <a:endParaRPr lang="it-IT" dirty="0">
              <a:latin typeface="Segoe UI" panose="020B0502040204020203" pitchFamily="34" charset="0"/>
              <a:cs typeface="Segoe UI" panose="020B0502040204020203" pitchFamily="34" charset="0"/>
            </a:endParaRPr>
          </a:p>
          <a:p>
            <a:pPr lvl="0"/>
            <a:r>
              <a:rPr lang="it-IT" dirty="0" smtClean="0">
                <a:latin typeface="Segoe UI" panose="020B0502040204020203" pitchFamily="34" charset="0"/>
                <a:cs typeface="Segoe UI" panose="020B0502040204020203" pitchFamily="34" charset="0"/>
              </a:rPr>
              <a:t>Attributi </a:t>
            </a:r>
            <a:r>
              <a:rPr lang="it-IT" b="1" i="1" dirty="0" smtClean="0">
                <a:solidFill>
                  <a:schemeClr val="accent2"/>
                </a:solidFill>
                <a:latin typeface="Segoe UI" panose="020B0502040204020203" pitchFamily="34" charset="0"/>
                <a:cs typeface="Segoe UI" panose="020B0502040204020203" pitchFamily="34" charset="0"/>
              </a:rPr>
              <a:t>enumerazione</a:t>
            </a:r>
            <a:endParaRPr lang="it-IT" b="1" i="1" dirty="0">
              <a:solidFill>
                <a:schemeClr val="accent2"/>
              </a:solidFill>
              <a:latin typeface="Segoe UI" panose="020B0502040204020203" pitchFamily="34" charset="0"/>
              <a:cs typeface="Segoe UI" panose="020B0502040204020203" pitchFamily="34" charset="0"/>
            </a:endParaRPr>
          </a:p>
          <a:p>
            <a:pPr marL="0" indent="0" fontAlgn="base">
              <a:buNone/>
            </a:pPr>
            <a:endParaRPr lang="it-IT" sz="2000" b="1" dirty="0" smtClean="0">
              <a:solidFill>
                <a:schemeClr val="tx1"/>
              </a:solidFill>
            </a:endParaRPr>
          </a:p>
          <a:p>
            <a:pPr lvl="2"/>
            <a:endParaRPr lang="it-IT" sz="1600" dirty="0" smtClean="0">
              <a:solidFill>
                <a:schemeClr val="tx1"/>
              </a:solidFill>
            </a:endParaRP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23</a:t>
            </a:fld>
            <a:endParaRPr lang="fr-FR"/>
          </a:p>
        </p:txBody>
      </p:sp>
    </p:spTree>
    <p:extLst>
      <p:ext uri="{BB962C8B-B14F-4D97-AF65-F5344CB8AC3E}">
        <p14:creationId xmlns:p14="http://schemas.microsoft.com/office/powerpoint/2010/main" val="4044623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QML</a:t>
            </a:r>
            <a:br>
              <a:rPr lang="en-GB" dirty="0" smtClean="0"/>
            </a:br>
            <a:r>
              <a:rPr lang="it-IT" sz="2400" dirty="0">
                <a:solidFill>
                  <a:schemeClr val="accent2"/>
                </a:solidFill>
              </a:rPr>
              <a:t>SINTASSI DI BASE</a:t>
            </a: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558922" y="1750423"/>
            <a:ext cx="9150831" cy="4650376"/>
          </a:xfrm>
        </p:spPr>
        <p:txBody>
          <a:bodyPr/>
          <a:lstStyle/>
          <a:p>
            <a:pPr marL="0" indent="0">
              <a:buNone/>
            </a:pPr>
            <a:r>
              <a:rPr lang="it-IT" sz="1800" b="1" dirty="0">
                <a:solidFill>
                  <a:schemeClr val="accent2"/>
                </a:solidFill>
                <a:latin typeface="Segoe UI" panose="020B0502040204020203" pitchFamily="34" charset="0"/>
                <a:cs typeface="Segoe UI" panose="020B0502040204020203" pitchFamily="34" charset="0"/>
              </a:rPr>
              <a:t>Attaching properties</a:t>
            </a:r>
            <a:endParaRPr lang="it-IT" sz="1800" dirty="0">
              <a:solidFill>
                <a:schemeClr val="accent2"/>
              </a:solidFill>
              <a:latin typeface="Segoe UI" panose="020B0502040204020203" pitchFamily="34" charset="0"/>
              <a:cs typeface="Segoe UI" panose="020B0502040204020203" pitchFamily="34" charset="0"/>
            </a:endParaRPr>
          </a:p>
          <a:p>
            <a:pPr fontAlgn="base"/>
            <a:r>
              <a:rPr lang="it-IT" sz="1800" dirty="0" smtClean="0">
                <a:latin typeface="Segoe UI" panose="020B0502040204020203" pitchFamily="34" charset="0"/>
                <a:cs typeface="Segoe UI" panose="020B0502040204020203" pitchFamily="34" charset="0"/>
              </a:rPr>
              <a:t> I </a:t>
            </a:r>
            <a:r>
              <a:rPr lang="it-IT" sz="1800" dirty="0">
                <a:latin typeface="Segoe UI" panose="020B0502040204020203" pitchFamily="34" charset="0"/>
                <a:cs typeface="Segoe UI" panose="020B0502040204020203" pitchFamily="34" charset="0"/>
              </a:rPr>
              <a:t>meccanismi per fornire oggetti collegati possono essere implementati da C ++ fornendo classi per il tipo di oggetto </a:t>
            </a:r>
            <a:r>
              <a:rPr lang="it-IT" sz="1800" i="1" dirty="0">
                <a:latin typeface="Segoe UI" panose="020B0502040204020203" pitchFamily="34" charset="0"/>
                <a:cs typeface="Segoe UI" panose="020B0502040204020203" pitchFamily="34" charset="0"/>
              </a:rPr>
              <a:t>attaching </a:t>
            </a:r>
            <a:r>
              <a:rPr lang="it-IT" sz="1800" dirty="0">
                <a:latin typeface="Segoe UI" panose="020B0502040204020203" pitchFamily="34" charset="0"/>
                <a:cs typeface="Segoe UI" panose="020B0502040204020203" pitchFamily="34" charset="0"/>
              </a:rPr>
              <a:t>e il tipo </a:t>
            </a:r>
            <a:r>
              <a:rPr lang="it-IT" sz="1800" i="1" dirty="0">
                <a:latin typeface="Segoe UI" panose="020B0502040204020203" pitchFamily="34" charset="0"/>
                <a:cs typeface="Segoe UI" panose="020B0502040204020203" pitchFamily="34" charset="0"/>
              </a:rPr>
              <a:t>attached</a:t>
            </a:r>
            <a:r>
              <a:rPr lang="it-IT" sz="1800" dirty="0">
                <a:latin typeface="Segoe UI" panose="020B0502040204020203" pitchFamily="34" charset="0"/>
                <a:cs typeface="Segoe UI" panose="020B0502040204020203" pitchFamily="34" charset="0"/>
              </a:rPr>
              <a:t>.</a:t>
            </a:r>
          </a:p>
          <a:p>
            <a:pPr fontAlgn="base"/>
            <a:r>
              <a:rPr lang="it-IT" sz="1800" b="1" dirty="0" smtClean="0">
                <a:solidFill>
                  <a:schemeClr val="accent2"/>
                </a:solidFill>
                <a:latin typeface="Segoe UI" panose="020B0502040204020203" pitchFamily="34" charset="0"/>
                <a:cs typeface="Segoe UI" panose="020B0502040204020203" pitchFamily="34" charset="0"/>
              </a:rPr>
              <a:t> Attaching</a:t>
            </a:r>
            <a:r>
              <a:rPr lang="it-IT" sz="1800" dirty="0">
                <a:latin typeface="Segoe UI" panose="020B0502040204020203" pitchFamily="34" charset="0"/>
                <a:cs typeface="Segoe UI" panose="020B0502040204020203" pitchFamily="34" charset="0"/>
              </a:rPr>
              <a:t>: </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kern="0" dirty="0">
                <a:solidFill>
                  <a:srgbClr val="4D4D4F"/>
                </a:solidFill>
                <a:latin typeface="Segoe UI" pitchFamily="34" charset="0"/>
                <a:cs typeface="Segoe UI" pitchFamily="34" charset="0"/>
              </a:rPr>
              <a:t>Implementa il metodo statico </a:t>
            </a:r>
            <a:r>
              <a:rPr lang="it-IT" sz="1800" b="1" kern="0" dirty="0">
                <a:solidFill>
                  <a:srgbClr val="4D4D4F"/>
                </a:solidFill>
                <a:latin typeface="Segoe UI" pitchFamily="34" charset="0"/>
                <a:cs typeface="Segoe UI" pitchFamily="34" charset="0"/>
              </a:rPr>
              <a:t>qmlAttachedProperties () </a:t>
            </a:r>
            <a:r>
              <a:rPr lang="it-IT" sz="1800" kern="0" dirty="0">
                <a:solidFill>
                  <a:srgbClr val="4D4D4F"/>
                </a:solidFill>
                <a:latin typeface="Segoe UI" pitchFamily="34" charset="0"/>
                <a:cs typeface="Segoe UI" pitchFamily="34" charset="0"/>
              </a:rPr>
              <a:t>che ha come valore di ritorno un’istanza del tipo </a:t>
            </a:r>
            <a:r>
              <a:rPr lang="it-IT" sz="1800" i="1" kern="0" dirty="0">
                <a:solidFill>
                  <a:srgbClr val="4D4D4F"/>
                </a:solidFill>
                <a:latin typeface="Segoe UI" pitchFamily="34" charset="0"/>
                <a:cs typeface="Segoe UI" pitchFamily="34" charset="0"/>
              </a:rPr>
              <a:t>attached</a:t>
            </a:r>
          </a:p>
          <a:p>
            <a:pPr marL="400050" lvl="1" indent="0">
              <a:buNone/>
            </a:pPr>
            <a:r>
              <a:rPr lang="it-IT" sz="1800" dirty="0" smtClean="0">
                <a:latin typeface="Segoe UI" panose="020B0502040204020203" pitchFamily="34" charset="0"/>
                <a:cs typeface="Segoe UI" panose="020B0502040204020203" pitchFamily="34" charset="0"/>
              </a:rPr>
              <a:t>	</a:t>
            </a:r>
            <a:r>
              <a:rPr lang="it-IT" sz="1800" dirty="0">
                <a:solidFill>
                  <a:srgbClr val="808000"/>
                </a:solidFill>
                <a:latin typeface="Segoe UI" panose="020B0502040204020203" pitchFamily="34" charset="0"/>
                <a:cs typeface="Segoe UI" panose="020B0502040204020203" pitchFamily="34" charset="0"/>
              </a:rPr>
              <a:t>static</a:t>
            </a:r>
            <a:r>
              <a:rPr lang="it-IT" sz="1800" dirty="0">
                <a:solidFill>
                  <a:srgbClr val="C0C0C0"/>
                </a:solidFill>
                <a:latin typeface="Segoe UI" panose="020B0502040204020203" pitchFamily="34" charset="0"/>
                <a:cs typeface="Segoe UI" panose="020B0502040204020203" pitchFamily="34" charset="0"/>
              </a:rPr>
              <a:t> </a:t>
            </a:r>
            <a:r>
              <a:rPr lang="it-IT" sz="1800" dirty="0">
                <a:solidFill>
                  <a:srgbClr val="000000"/>
                </a:solidFill>
                <a:latin typeface="Segoe UI" panose="020B0502040204020203" pitchFamily="34" charset="0"/>
                <a:cs typeface="Segoe UI" panose="020B0502040204020203" pitchFamily="34" charset="0"/>
              </a:rPr>
              <a:t>&lt;</a:t>
            </a:r>
            <a:r>
              <a:rPr lang="it-IT" sz="1800" dirty="0">
                <a:solidFill>
                  <a:srgbClr val="800080"/>
                </a:solidFill>
                <a:latin typeface="Segoe UI" panose="020B0502040204020203" pitchFamily="34" charset="0"/>
                <a:cs typeface="Segoe UI" panose="020B0502040204020203" pitchFamily="34" charset="0"/>
              </a:rPr>
              <a:t>AttachedPropertiesType</a:t>
            </a:r>
            <a:r>
              <a:rPr lang="it-IT" sz="1800" dirty="0">
                <a:solidFill>
                  <a:srgbClr val="000000"/>
                </a:solidFill>
                <a:latin typeface="Segoe UI" panose="020B0502040204020203" pitchFamily="34" charset="0"/>
                <a:cs typeface="Segoe UI" panose="020B0502040204020203" pitchFamily="34" charset="0"/>
              </a:rPr>
              <a:t>&gt;</a:t>
            </a:r>
            <a:r>
              <a:rPr lang="it-IT" sz="1800" dirty="0">
                <a:solidFill>
                  <a:srgbClr val="C0C0C0"/>
                </a:solidFill>
                <a:latin typeface="Segoe UI" panose="020B0502040204020203" pitchFamily="34" charset="0"/>
                <a:cs typeface="Segoe UI" panose="020B0502040204020203" pitchFamily="34" charset="0"/>
              </a:rPr>
              <a:t> </a:t>
            </a:r>
            <a:r>
              <a:rPr lang="it-IT" sz="1800" dirty="0">
                <a:solidFill>
                  <a:srgbClr val="000000"/>
                </a:solidFill>
                <a:latin typeface="Segoe UI" panose="020B0502040204020203" pitchFamily="34" charset="0"/>
                <a:cs typeface="Segoe UI" panose="020B0502040204020203" pitchFamily="34" charset="0"/>
              </a:rPr>
              <a:t>*</a:t>
            </a:r>
            <a:r>
              <a:rPr lang="it-IT" sz="1800" dirty="0">
                <a:latin typeface="Segoe UI" panose="020B0502040204020203" pitchFamily="34" charset="0"/>
                <a:cs typeface="Segoe UI" panose="020B0502040204020203" pitchFamily="34" charset="0"/>
              </a:rPr>
              <a:t>qmlAttachedProperties</a:t>
            </a:r>
            <a:r>
              <a:rPr lang="it-IT" sz="1800" dirty="0">
                <a:solidFill>
                  <a:srgbClr val="000000"/>
                </a:solidFill>
                <a:latin typeface="Segoe UI" panose="020B0502040204020203" pitchFamily="34" charset="0"/>
                <a:cs typeface="Segoe UI" panose="020B0502040204020203" pitchFamily="34" charset="0"/>
              </a:rPr>
              <a:t>(</a:t>
            </a:r>
            <a:r>
              <a:rPr lang="it-IT" sz="1800" dirty="0">
                <a:solidFill>
                  <a:srgbClr val="800080"/>
                </a:solidFill>
                <a:latin typeface="Segoe UI" panose="020B0502040204020203" pitchFamily="34" charset="0"/>
                <a:cs typeface="Segoe UI" panose="020B0502040204020203" pitchFamily="34" charset="0"/>
              </a:rPr>
              <a:t>QObject</a:t>
            </a:r>
            <a:r>
              <a:rPr lang="it-IT" sz="1800" dirty="0">
                <a:solidFill>
                  <a:srgbClr val="C0C0C0"/>
                </a:solidFill>
                <a:latin typeface="Segoe UI" panose="020B0502040204020203" pitchFamily="34" charset="0"/>
                <a:cs typeface="Segoe UI" panose="020B0502040204020203" pitchFamily="34" charset="0"/>
              </a:rPr>
              <a:t> </a:t>
            </a:r>
            <a:r>
              <a:rPr lang="it-IT" sz="1800" dirty="0">
                <a:solidFill>
                  <a:srgbClr val="000000"/>
                </a:solidFill>
                <a:latin typeface="Segoe UI" panose="020B0502040204020203" pitchFamily="34" charset="0"/>
                <a:cs typeface="Segoe UI" panose="020B0502040204020203" pitchFamily="34" charset="0"/>
              </a:rPr>
              <a:t>*</a:t>
            </a:r>
            <a:r>
              <a:rPr lang="it-IT" sz="1800" dirty="0">
                <a:latin typeface="Segoe UI" panose="020B0502040204020203" pitchFamily="34" charset="0"/>
                <a:cs typeface="Segoe UI" panose="020B0502040204020203" pitchFamily="34" charset="0"/>
              </a:rPr>
              <a:t>object</a:t>
            </a:r>
            <a:r>
              <a:rPr lang="it-IT" sz="1800" dirty="0">
                <a:solidFill>
                  <a:srgbClr val="000000"/>
                </a:solidFill>
                <a:latin typeface="Segoe UI" panose="020B0502040204020203" pitchFamily="34" charset="0"/>
                <a:cs typeface="Segoe UI" panose="020B0502040204020203" pitchFamily="34" charset="0"/>
              </a:rPr>
              <a:t>);</a:t>
            </a:r>
            <a:endParaRPr lang="it-IT" sz="1800" dirty="0" smtClean="0">
              <a:latin typeface="Segoe UI" panose="020B0502040204020203" pitchFamily="34" charset="0"/>
              <a:cs typeface="Segoe UI" panose="020B0502040204020203" pitchFamily="34" charset="0"/>
            </a:endParaRP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kern="0" dirty="0">
                <a:solidFill>
                  <a:srgbClr val="4D4D4F"/>
                </a:solidFill>
                <a:latin typeface="Segoe UI" pitchFamily="34" charset="0"/>
                <a:cs typeface="Segoe UI" pitchFamily="34" charset="0"/>
              </a:rPr>
              <a:t>Viene dichiarato chiamando la macro </a:t>
            </a:r>
            <a:r>
              <a:rPr lang="it-IT" sz="1800" kern="0" dirty="0">
                <a:solidFill>
                  <a:schemeClr val="accent6"/>
                </a:solidFill>
                <a:latin typeface="Segoe UI" pitchFamily="34" charset="0"/>
                <a:cs typeface="Segoe UI" pitchFamily="34" charset="0"/>
              </a:rPr>
              <a:t>QML_DECLARE_TYPEINFO () </a:t>
            </a:r>
            <a:r>
              <a:rPr lang="it-IT" sz="1800" kern="0" dirty="0">
                <a:solidFill>
                  <a:srgbClr val="4D4D4F"/>
                </a:solidFill>
                <a:latin typeface="Segoe UI" pitchFamily="34" charset="0"/>
                <a:cs typeface="Segoe UI" pitchFamily="34" charset="0"/>
              </a:rPr>
              <a:t>con il flag </a:t>
            </a:r>
            <a:r>
              <a:rPr lang="it-IT" sz="1800" kern="0" dirty="0">
                <a:solidFill>
                  <a:schemeClr val="accent6"/>
                </a:solidFill>
                <a:latin typeface="Segoe UI" pitchFamily="34" charset="0"/>
                <a:cs typeface="Segoe UI" pitchFamily="34" charset="0"/>
              </a:rPr>
              <a:t>QML_HAS_ATTACHED_PROPERTIES</a:t>
            </a:r>
          </a:p>
          <a:p>
            <a:pPr fontAlgn="base"/>
            <a:r>
              <a:rPr lang="it-IT" sz="1800" b="1" dirty="0" smtClean="0">
                <a:solidFill>
                  <a:schemeClr val="accent2"/>
                </a:solidFill>
                <a:latin typeface="Segoe UI" panose="020B0502040204020203" pitchFamily="34" charset="0"/>
                <a:cs typeface="Segoe UI" panose="020B0502040204020203" pitchFamily="34" charset="0"/>
              </a:rPr>
              <a:t> Attached</a:t>
            </a:r>
            <a:r>
              <a:rPr lang="it-IT" sz="1800" dirty="0" smtClean="0">
                <a:latin typeface="Segoe UI" panose="020B0502040204020203" pitchFamily="34" charset="0"/>
                <a:cs typeface="Segoe UI" panose="020B0502040204020203" pitchFamily="34" charset="0"/>
              </a:rPr>
              <a:t>:</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kern="0" dirty="0">
                <a:solidFill>
                  <a:srgbClr val="4D4D4F"/>
                </a:solidFill>
                <a:latin typeface="Segoe UI" pitchFamily="34" charset="0"/>
                <a:cs typeface="Segoe UI" pitchFamily="34" charset="0"/>
              </a:rPr>
              <a:t>Implementa e definisce proprietà e segnali da collegare</a:t>
            </a:r>
          </a:p>
          <a:p>
            <a:pPr marL="0" indent="0">
              <a:buNone/>
            </a:pPr>
            <a:endParaRPr lang="it-IT" sz="1600" b="1" dirty="0">
              <a:solidFill>
                <a:schemeClr val="tx1"/>
              </a:solidFill>
            </a:endParaRPr>
          </a:p>
          <a:p>
            <a:pPr marL="0" indent="0">
              <a:buNone/>
            </a:pPr>
            <a:endParaRPr lang="it-IT" sz="1600" b="1" dirty="0">
              <a:solidFill>
                <a:schemeClr val="tx1"/>
              </a:solidFill>
            </a:endParaRPr>
          </a:p>
          <a:p>
            <a:pPr marL="0" indent="0" fontAlgn="base">
              <a:buNone/>
            </a:pPr>
            <a:endParaRPr lang="it-IT" sz="2000" b="1" dirty="0" smtClean="0">
              <a:solidFill>
                <a:schemeClr val="tx1"/>
              </a:solidFill>
            </a:endParaRPr>
          </a:p>
          <a:p>
            <a:pPr lvl="2"/>
            <a:endParaRPr lang="it-IT" sz="1600" dirty="0" smtClean="0">
              <a:solidFill>
                <a:schemeClr val="tx1"/>
              </a:solidFill>
            </a:endParaRP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24</a:t>
            </a:fld>
            <a:endParaRPr lang="fr-FR"/>
          </a:p>
        </p:txBody>
      </p:sp>
    </p:spTree>
    <p:extLst>
      <p:ext uri="{BB962C8B-B14F-4D97-AF65-F5344CB8AC3E}">
        <p14:creationId xmlns:p14="http://schemas.microsoft.com/office/powerpoint/2010/main" val="1327886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QML</a:t>
            </a:r>
            <a:br>
              <a:rPr lang="en-GB" dirty="0" smtClean="0"/>
            </a:br>
            <a:r>
              <a:rPr lang="it-IT" sz="2400" dirty="0">
                <a:solidFill>
                  <a:schemeClr val="accent2"/>
                </a:solidFill>
              </a:rPr>
              <a:t>SINTASSI DI BASE</a:t>
            </a: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558923" y="1750423"/>
            <a:ext cx="8662315" cy="4297680"/>
          </a:xfrm>
        </p:spPr>
        <p:txBody>
          <a:bodyPr/>
          <a:lstStyle/>
          <a:p>
            <a:pPr marL="0" indent="0">
              <a:buNone/>
            </a:pPr>
            <a:r>
              <a:rPr lang="it-IT" sz="1800" b="1" dirty="0">
                <a:solidFill>
                  <a:schemeClr val="accent2"/>
                </a:solidFill>
              </a:rPr>
              <a:t>Attaching properties</a:t>
            </a:r>
            <a:endParaRPr lang="it-IT" sz="1800" dirty="0">
              <a:solidFill>
                <a:schemeClr val="accent2"/>
              </a:solidFill>
            </a:endParaRPr>
          </a:p>
          <a:p>
            <a:r>
              <a:rPr lang="it-IT" sz="1800" dirty="0" smtClean="0">
                <a:latin typeface="Segoe UI" panose="020B0502040204020203" pitchFamily="34" charset="0"/>
                <a:cs typeface="Segoe UI" panose="020B0502040204020203" pitchFamily="34" charset="0"/>
              </a:rPr>
              <a:t> Quando </a:t>
            </a:r>
            <a:r>
              <a:rPr lang="it-IT" sz="1800" dirty="0">
                <a:latin typeface="Segoe UI" panose="020B0502040204020203" pitchFamily="34" charset="0"/>
                <a:cs typeface="Segoe UI" panose="020B0502040204020203" pitchFamily="34" charset="0"/>
              </a:rPr>
              <a:t>si considera </a:t>
            </a:r>
            <a:r>
              <a:rPr lang="it-IT" sz="1800" dirty="0" smtClean="0">
                <a:latin typeface="Segoe UI" panose="020B0502040204020203" pitchFamily="34" charset="0"/>
                <a:cs typeface="Segoe UI" panose="020B0502040204020203" pitchFamily="34" charset="0"/>
              </a:rPr>
              <a:t>una proprietà di questo tipo, </a:t>
            </a:r>
            <a:r>
              <a:rPr lang="it-IT" sz="1800" dirty="0">
                <a:latin typeface="Segoe UI" panose="020B0502040204020203" pitchFamily="34" charset="0"/>
                <a:cs typeface="Segoe UI" panose="020B0502040204020203" pitchFamily="34" charset="0"/>
              </a:rPr>
              <a:t>ci sono diverse parti </a:t>
            </a:r>
            <a:r>
              <a:rPr lang="it-IT" sz="1800" dirty="0" smtClean="0">
                <a:latin typeface="Segoe UI" panose="020B0502040204020203" pitchFamily="34" charset="0"/>
                <a:cs typeface="Segoe UI" panose="020B0502040204020203" pitchFamily="34" charset="0"/>
              </a:rPr>
              <a:t>coinvolte:</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kern="0" dirty="0">
                <a:solidFill>
                  <a:srgbClr val="4D4D4F"/>
                </a:solidFill>
                <a:latin typeface="Segoe UI" pitchFamily="34" charset="0"/>
                <a:cs typeface="Segoe UI" pitchFamily="34" charset="0"/>
              </a:rPr>
              <a:t>Una istanza di un tipo di </a:t>
            </a:r>
            <a:r>
              <a:rPr lang="it-IT" sz="1800" b="1" kern="0" dirty="0">
                <a:solidFill>
                  <a:schemeClr val="accent2"/>
                </a:solidFill>
                <a:latin typeface="Segoe UI" pitchFamily="34" charset="0"/>
                <a:cs typeface="Segoe UI" pitchFamily="34" charset="0"/>
              </a:rPr>
              <a:t>oggetto collegato</a:t>
            </a:r>
            <a:r>
              <a:rPr lang="it-IT" sz="1800" kern="0" dirty="0">
                <a:solidFill>
                  <a:srgbClr val="4D4D4F"/>
                </a:solidFill>
                <a:latin typeface="Segoe UI" pitchFamily="34" charset="0"/>
                <a:cs typeface="Segoe UI" pitchFamily="34" charset="0"/>
              </a:rPr>
              <a:t>, con una proprietà o un segnale definiti, collegato all'oggetto Item per consentirne l'accesso e impostare questi attributi.</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kern="0" dirty="0">
                <a:solidFill>
                  <a:srgbClr val="4D4D4F"/>
                </a:solidFill>
                <a:latin typeface="Segoe UI" pitchFamily="34" charset="0"/>
                <a:cs typeface="Segoe UI" pitchFamily="34" charset="0"/>
              </a:rPr>
              <a:t>Un oggetto che rappresenta </a:t>
            </a:r>
            <a:r>
              <a:rPr lang="it-IT" sz="1800" b="1" kern="0" dirty="0">
                <a:solidFill>
                  <a:schemeClr val="accent2"/>
                </a:solidFill>
                <a:latin typeface="Segoe UI" pitchFamily="34" charset="0"/>
                <a:cs typeface="Segoe UI" pitchFamily="34" charset="0"/>
              </a:rPr>
              <a:t>l'attachee</a:t>
            </a:r>
            <a:r>
              <a:rPr lang="it-IT" sz="1800" kern="0" dirty="0">
                <a:solidFill>
                  <a:srgbClr val="4D4D4F"/>
                </a:solidFill>
                <a:latin typeface="Segoe UI" pitchFamily="34" charset="0"/>
                <a:cs typeface="Segoe UI" pitchFamily="34" charset="0"/>
              </a:rPr>
              <a:t> a cui va collegata l'istanza del tipo di oggetto collegato.</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kern="0" dirty="0">
                <a:solidFill>
                  <a:srgbClr val="4D4D4F"/>
                </a:solidFill>
                <a:latin typeface="Segoe UI" pitchFamily="34" charset="0"/>
                <a:cs typeface="Segoe UI" pitchFamily="34" charset="0"/>
              </a:rPr>
              <a:t>Un tipo </a:t>
            </a:r>
            <a:r>
              <a:rPr lang="it-IT" sz="1800" b="1" kern="0" dirty="0">
                <a:solidFill>
                  <a:schemeClr val="accent2"/>
                </a:solidFill>
                <a:latin typeface="Segoe UI" pitchFamily="34" charset="0"/>
                <a:cs typeface="Segoe UI" pitchFamily="34" charset="0"/>
              </a:rPr>
              <a:t>collegamento</a:t>
            </a:r>
            <a:r>
              <a:rPr lang="it-IT" sz="1800" kern="0" dirty="0">
                <a:solidFill>
                  <a:srgbClr val="4D4D4F"/>
                </a:solidFill>
                <a:latin typeface="Segoe UI" pitchFamily="34" charset="0"/>
                <a:cs typeface="Segoe UI" pitchFamily="34" charset="0"/>
              </a:rPr>
              <a:t>, che fornisce all'attestato un </a:t>
            </a:r>
            <a:r>
              <a:rPr lang="it-IT" sz="1800" i="1" kern="0" dirty="0" smtClean="0">
                <a:solidFill>
                  <a:srgbClr val="4D4D4F"/>
                </a:solidFill>
                <a:latin typeface="Segoe UI" pitchFamily="34" charset="0"/>
                <a:cs typeface="Segoe UI" pitchFamily="34" charset="0"/>
              </a:rPr>
              <a:t>qualificatore</a:t>
            </a:r>
            <a:r>
              <a:rPr lang="it-IT" sz="1800" kern="0" dirty="0" smtClean="0">
                <a:solidFill>
                  <a:srgbClr val="4D4D4F"/>
                </a:solidFill>
                <a:latin typeface="Segoe UI" pitchFamily="34" charset="0"/>
                <a:cs typeface="Segoe UI" pitchFamily="34" charset="0"/>
              </a:rPr>
              <a:t>, </a:t>
            </a:r>
            <a:r>
              <a:rPr lang="it-IT" sz="1800" kern="0" dirty="0">
                <a:solidFill>
                  <a:srgbClr val="4D4D4F"/>
                </a:solidFill>
                <a:latin typeface="Segoe UI" pitchFamily="34" charset="0"/>
                <a:cs typeface="Segoe UI" pitchFamily="34" charset="0"/>
              </a:rPr>
              <a:t>tramite il quale può accedere agli attributi del tipo di oggetto </a:t>
            </a:r>
            <a:r>
              <a:rPr lang="it-IT" sz="1800" kern="0" dirty="0" smtClean="0">
                <a:solidFill>
                  <a:srgbClr val="4D4D4F"/>
                </a:solidFill>
                <a:latin typeface="Segoe UI" pitchFamily="34" charset="0"/>
                <a:cs typeface="Segoe UI" pitchFamily="34" charset="0"/>
              </a:rPr>
              <a:t>collegato</a:t>
            </a:r>
            <a:r>
              <a:rPr lang="it-IT" sz="1800" kern="0" dirty="0">
                <a:solidFill>
                  <a:srgbClr val="4D4D4F"/>
                </a:solidFill>
                <a:latin typeface="Segoe UI" pitchFamily="34" charset="0"/>
                <a:cs typeface="Segoe UI" pitchFamily="34" charset="0"/>
              </a:rPr>
              <a:t>.</a:t>
            </a: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25</a:t>
            </a:fld>
            <a:endParaRPr lang="fr-FR"/>
          </a:p>
        </p:txBody>
      </p:sp>
    </p:spTree>
    <p:extLst>
      <p:ext uri="{BB962C8B-B14F-4D97-AF65-F5344CB8AC3E}">
        <p14:creationId xmlns:p14="http://schemas.microsoft.com/office/powerpoint/2010/main" val="2708097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QML</a:t>
            </a:r>
            <a:br>
              <a:rPr lang="en-GB" dirty="0" smtClean="0"/>
            </a:br>
            <a:r>
              <a:rPr lang="it-IT" sz="2400" dirty="0">
                <a:solidFill>
                  <a:schemeClr val="accent2"/>
                </a:solidFill>
              </a:rPr>
              <a:t>SINTASSI DI BASE</a:t>
            </a: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558923" y="1541417"/>
            <a:ext cx="7637328" cy="4506686"/>
          </a:xfrm>
        </p:spPr>
        <p:txBody>
          <a:bodyPr/>
          <a:lstStyle/>
          <a:p>
            <a:pPr marL="0" indent="0">
              <a:buNone/>
            </a:pPr>
            <a:r>
              <a:rPr lang="it-IT" sz="1800" b="1" dirty="0">
                <a:solidFill>
                  <a:schemeClr val="accent2"/>
                </a:solidFill>
              </a:rPr>
              <a:t>Attaching </a:t>
            </a:r>
            <a:r>
              <a:rPr lang="it-IT" sz="1800" b="1" dirty="0" smtClean="0">
                <a:solidFill>
                  <a:schemeClr val="accent2"/>
                </a:solidFill>
              </a:rPr>
              <a:t>properties – </a:t>
            </a:r>
            <a:r>
              <a:rPr lang="it-IT" sz="1800" b="1" i="1" dirty="0" smtClean="0">
                <a:solidFill>
                  <a:schemeClr val="accent2"/>
                </a:solidFill>
              </a:rPr>
              <a:t>Attachee</a:t>
            </a:r>
          </a:p>
          <a:p>
            <a:pPr marL="0" indent="0">
              <a:buNone/>
            </a:pPr>
            <a:endParaRPr lang="it-IT" sz="1800" i="1" dirty="0">
              <a:solidFill>
                <a:schemeClr val="accent2"/>
              </a:solidFill>
            </a:endParaRPr>
          </a:p>
          <a:p>
            <a:pPr marL="47625" indent="0">
              <a:buNone/>
            </a:pPr>
            <a:r>
              <a:rPr lang="it-IT" sz="1600" dirty="0">
                <a:solidFill>
                  <a:srgbClr val="808000"/>
                </a:solidFill>
              </a:rPr>
              <a:t>class</a:t>
            </a:r>
            <a:r>
              <a:rPr lang="it-IT" sz="1600" dirty="0">
                <a:solidFill>
                  <a:schemeClr val="tx1"/>
                </a:solidFill>
              </a:rPr>
              <a:t> </a:t>
            </a:r>
            <a:r>
              <a:rPr lang="it-IT" sz="1600" dirty="0">
                <a:solidFill>
                  <a:srgbClr val="800080"/>
                </a:solidFill>
              </a:rPr>
              <a:t>Message</a:t>
            </a:r>
            <a:r>
              <a:rPr lang="it-IT" sz="1600" dirty="0">
                <a:solidFill>
                  <a:schemeClr val="tx1"/>
                </a:solidFill>
              </a:rPr>
              <a:t> : </a:t>
            </a:r>
            <a:r>
              <a:rPr lang="it-IT" sz="1600" dirty="0">
                <a:solidFill>
                  <a:srgbClr val="808000"/>
                </a:solidFill>
              </a:rPr>
              <a:t>public</a:t>
            </a:r>
            <a:r>
              <a:rPr lang="it-IT" sz="1600" dirty="0">
                <a:solidFill>
                  <a:schemeClr val="tx1"/>
                </a:solidFill>
              </a:rPr>
              <a:t> </a:t>
            </a:r>
            <a:r>
              <a:rPr lang="it-IT" sz="1600" dirty="0">
                <a:solidFill>
                  <a:srgbClr val="800080"/>
                </a:solidFill>
              </a:rPr>
              <a:t>QObject</a:t>
            </a:r>
          </a:p>
          <a:p>
            <a:pPr marL="47625" indent="0">
              <a:buNone/>
            </a:pPr>
            <a:r>
              <a:rPr lang="it-IT" sz="1600" dirty="0">
                <a:solidFill>
                  <a:schemeClr val="tx1"/>
                </a:solidFill>
              </a:rPr>
              <a:t>{</a:t>
            </a:r>
          </a:p>
          <a:p>
            <a:pPr marL="47625" indent="0">
              <a:buNone/>
            </a:pPr>
            <a:r>
              <a:rPr lang="it-IT" sz="1600" dirty="0">
                <a:solidFill>
                  <a:schemeClr val="tx1"/>
                </a:solidFill>
              </a:rPr>
              <a:t>    </a:t>
            </a:r>
            <a:r>
              <a:rPr lang="it-IT" sz="1600" dirty="0">
                <a:solidFill>
                  <a:schemeClr val="accent1">
                    <a:lumMod val="75000"/>
                  </a:schemeClr>
                </a:solidFill>
              </a:rPr>
              <a:t>Q_OBJECT</a:t>
            </a:r>
          </a:p>
          <a:p>
            <a:pPr marL="47625" indent="0">
              <a:buNone/>
            </a:pPr>
            <a:r>
              <a:rPr lang="it-IT" sz="1600" dirty="0">
                <a:solidFill>
                  <a:schemeClr val="tx1"/>
                </a:solidFill>
              </a:rPr>
              <a:t>    </a:t>
            </a:r>
            <a:r>
              <a:rPr lang="it-IT" sz="1600" dirty="0">
                <a:solidFill>
                  <a:srgbClr val="800080"/>
                </a:solidFill>
              </a:rPr>
              <a:t>Q_PROPERTY</a:t>
            </a:r>
            <a:r>
              <a:rPr lang="it-IT" sz="1600" dirty="0">
                <a:solidFill>
                  <a:schemeClr val="tx1"/>
                </a:solidFill>
              </a:rPr>
              <a:t>(</a:t>
            </a:r>
            <a:r>
              <a:rPr lang="it-IT" sz="1600" dirty="0">
                <a:solidFill>
                  <a:srgbClr val="800080"/>
                </a:solidFill>
              </a:rPr>
              <a:t>QString</a:t>
            </a:r>
            <a:r>
              <a:rPr lang="it-IT" sz="1600" dirty="0">
                <a:solidFill>
                  <a:schemeClr val="tx1"/>
                </a:solidFill>
              </a:rPr>
              <a:t> author READ author WRITE setAuthor NOTIFY authorChanged)</a:t>
            </a:r>
          </a:p>
          <a:p>
            <a:pPr marL="47625" indent="0">
              <a:buNone/>
            </a:pPr>
            <a:r>
              <a:rPr lang="it-IT" sz="1600" dirty="0">
                <a:solidFill>
                  <a:schemeClr val="tx1"/>
                </a:solidFill>
              </a:rPr>
              <a:t>    </a:t>
            </a:r>
            <a:r>
              <a:rPr lang="it-IT" sz="1600" dirty="0">
                <a:solidFill>
                  <a:srgbClr val="800080"/>
                </a:solidFill>
              </a:rPr>
              <a:t>Q_PROPERTY</a:t>
            </a:r>
            <a:r>
              <a:rPr lang="it-IT" sz="1600" dirty="0">
                <a:solidFill>
                  <a:schemeClr val="tx1"/>
                </a:solidFill>
              </a:rPr>
              <a:t>(</a:t>
            </a:r>
            <a:r>
              <a:rPr lang="it-IT" sz="1600" dirty="0">
                <a:solidFill>
                  <a:srgbClr val="800080"/>
                </a:solidFill>
              </a:rPr>
              <a:t>QDateTime</a:t>
            </a:r>
            <a:r>
              <a:rPr lang="it-IT" sz="1600" dirty="0">
                <a:solidFill>
                  <a:schemeClr val="tx1"/>
                </a:solidFill>
              </a:rPr>
              <a:t> creationDate READ creationDate WRITE setCreationDate </a:t>
            </a:r>
            <a:r>
              <a:rPr lang="it-IT" sz="1600" dirty="0" smtClean="0">
                <a:solidFill>
                  <a:schemeClr val="tx1"/>
                </a:solidFill>
              </a:rPr>
              <a:t> 	NOTIFY </a:t>
            </a:r>
            <a:r>
              <a:rPr lang="it-IT" sz="1600" dirty="0">
                <a:solidFill>
                  <a:schemeClr val="tx1"/>
                </a:solidFill>
              </a:rPr>
              <a:t>creationDateChanged)</a:t>
            </a:r>
          </a:p>
          <a:p>
            <a:pPr marL="47625" indent="0">
              <a:buNone/>
            </a:pPr>
            <a:r>
              <a:rPr lang="it-IT" sz="1600" dirty="0">
                <a:solidFill>
                  <a:srgbClr val="808000"/>
                </a:solidFill>
              </a:rPr>
              <a:t>public</a:t>
            </a:r>
            <a:r>
              <a:rPr lang="it-IT" sz="1600" dirty="0">
                <a:solidFill>
                  <a:schemeClr val="tx1"/>
                </a:solidFill>
              </a:rPr>
              <a:t>:</a:t>
            </a:r>
          </a:p>
          <a:p>
            <a:pPr marL="47625" indent="0">
              <a:buNone/>
            </a:pPr>
            <a:r>
              <a:rPr lang="it-IT" sz="1600" dirty="0">
                <a:solidFill>
                  <a:schemeClr val="tx1"/>
                </a:solidFill>
              </a:rPr>
              <a:t>    // ...</a:t>
            </a:r>
          </a:p>
          <a:p>
            <a:pPr marL="47625" indent="0">
              <a:buNone/>
            </a:pPr>
            <a:r>
              <a:rPr lang="it-IT" sz="1600" dirty="0" smtClean="0">
                <a:solidFill>
                  <a:schemeClr val="tx1"/>
                </a:solidFill>
              </a:rPr>
              <a:t>};</a:t>
            </a:r>
            <a:endParaRPr lang="it-IT" sz="1600" dirty="0">
              <a:solidFill>
                <a:schemeClr val="tx1"/>
              </a:solidFill>
            </a:endParaRP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26</a:t>
            </a:fld>
            <a:endParaRPr lang="fr-FR"/>
          </a:p>
        </p:txBody>
      </p:sp>
    </p:spTree>
    <p:extLst>
      <p:ext uri="{BB962C8B-B14F-4D97-AF65-F5344CB8AC3E}">
        <p14:creationId xmlns:p14="http://schemas.microsoft.com/office/powerpoint/2010/main" val="3977900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QML</a:t>
            </a:r>
            <a:br>
              <a:rPr lang="en-GB" dirty="0" smtClean="0"/>
            </a:br>
            <a:r>
              <a:rPr lang="it-IT" sz="2400" dirty="0">
                <a:solidFill>
                  <a:schemeClr val="accent2"/>
                </a:solidFill>
              </a:rPr>
              <a:t>SINTASSI DI BASE</a:t>
            </a: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558923" y="1581785"/>
            <a:ext cx="7767957" cy="4761502"/>
          </a:xfrm>
        </p:spPr>
        <p:txBody>
          <a:bodyPr/>
          <a:lstStyle/>
          <a:p>
            <a:pPr marL="0" indent="0">
              <a:buNone/>
            </a:pPr>
            <a:r>
              <a:rPr lang="it-IT" sz="1800" b="1" dirty="0">
                <a:solidFill>
                  <a:schemeClr val="accent2"/>
                </a:solidFill>
              </a:rPr>
              <a:t>Attaching </a:t>
            </a:r>
            <a:r>
              <a:rPr lang="it-IT" sz="1800" b="1" dirty="0" smtClean="0">
                <a:solidFill>
                  <a:schemeClr val="accent2"/>
                </a:solidFill>
              </a:rPr>
              <a:t>properties – </a:t>
            </a:r>
            <a:r>
              <a:rPr lang="it-IT" sz="1800" b="1" i="1" dirty="0" smtClean="0">
                <a:solidFill>
                  <a:schemeClr val="accent2"/>
                </a:solidFill>
              </a:rPr>
              <a:t>Attached type</a:t>
            </a:r>
            <a:endParaRPr lang="it-IT" sz="1800" i="1" dirty="0">
              <a:solidFill>
                <a:schemeClr val="accent2"/>
              </a:solidFill>
            </a:endParaRPr>
          </a:p>
          <a:p>
            <a:pPr marL="47625" indent="0">
              <a:buNone/>
            </a:pPr>
            <a:r>
              <a:rPr lang="it-IT" sz="1600" dirty="0">
                <a:solidFill>
                  <a:schemeClr val="tx1"/>
                </a:solidFill>
              </a:rPr>
              <a:t>class </a:t>
            </a:r>
            <a:r>
              <a:rPr lang="it-IT" sz="1600" dirty="0">
                <a:solidFill>
                  <a:srgbClr val="800080"/>
                </a:solidFill>
              </a:rPr>
              <a:t>MessageBoardAttachedType</a:t>
            </a:r>
            <a:r>
              <a:rPr lang="it-IT" sz="1600" dirty="0">
                <a:solidFill>
                  <a:schemeClr val="tx1"/>
                </a:solidFill>
              </a:rPr>
              <a:t> : public </a:t>
            </a:r>
            <a:r>
              <a:rPr lang="it-IT" sz="1600" dirty="0">
                <a:solidFill>
                  <a:srgbClr val="800080"/>
                </a:solidFill>
              </a:rPr>
              <a:t>QObject</a:t>
            </a:r>
          </a:p>
          <a:p>
            <a:pPr marL="47625" indent="0">
              <a:buNone/>
            </a:pPr>
            <a:r>
              <a:rPr lang="it-IT" sz="1600" dirty="0">
                <a:solidFill>
                  <a:schemeClr val="tx1"/>
                </a:solidFill>
              </a:rPr>
              <a:t>{</a:t>
            </a:r>
          </a:p>
          <a:p>
            <a:pPr marL="47625" indent="0">
              <a:buNone/>
            </a:pPr>
            <a:r>
              <a:rPr lang="it-IT" sz="1600" dirty="0">
                <a:solidFill>
                  <a:schemeClr val="tx1"/>
                </a:solidFill>
              </a:rPr>
              <a:t>    </a:t>
            </a:r>
            <a:r>
              <a:rPr lang="it-IT" sz="1600" dirty="0">
                <a:solidFill>
                  <a:schemeClr val="accent1">
                    <a:lumMod val="75000"/>
                  </a:schemeClr>
                </a:solidFill>
              </a:rPr>
              <a:t>Q_OBJECT</a:t>
            </a:r>
          </a:p>
          <a:p>
            <a:pPr marL="47625" indent="0">
              <a:buNone/>
            </a:pPr>
            <a:r>
              <a:rPr lang="it-IT" sz="1600" dirty="0">
                <a:solidFill>
                  <a:schemeClr val="tx1"/>
                </a:solidFill>
              </a:rPr>
              <a:t>    </a:t>
            </a:r>
            <a:r>
              <a:rPr lang="it-IT" sz="1600" dirty="0">
                <a:solidFill>
                  <a:srgbClr val="800080"/>
                </a:solidFill>
              </a:rPr>
              <a:t>Q_PROPERTY</a:t>
            </a:r>
            <a:r>
              <a:rPr lang="it-IT" sz="1600" dirty="0">
                <a:solidFill>
                  <a:schemeClr val="tx1"/>
                </a:solidFill>
              </a:rPr>
              <a:t>(</a:t>
            </a:r>
            <a:r>
              <a:rPr lang="it-IT" sz="1600" dirty="0">
                <a:solidFill>
                  <a:srgbClr val="808000"/>
                </a:solidFill>
              </a:rPr>
              <a:t>bool </a:t>
            </a:r>
            <a:r>
              <a:rPr lang="it-IT" sz="1600" dirty="0">
                <a:solidFill>
                  <a:schemeClr val="tx1"/>
                </a:solidFill>
              </a:rPr>
              <a:t>expired READ expired WRITE setExpired NOTIFY expiredChanged)</a:t>
            </a:r>
          </a:p>
          <a:p>
            <a:pPr marL="47625" indent="0">
              <a:buNone/>
            </a:pPr>
            <a:r>
              <a:rPr lang="it-IT" sz="1600" dirty="0">
                <a:solidFill>
                  <a:srgbClr val="808000"/>
                </a:solidFill>
              </a:rPr>
              <a:t>public:</a:t>
            </a:r>
          </a:p>
          <a:p>
            <a:pPr marL="47625" indent="0">
              <a:buNone/>
            </a:pPr>
            <a:r>
              <a:rPr lang="it-IT" sz="1600" dirty="0">
                <a:solidFill>
                  <a:schemeClr val="tx1"/>
                </a:solidFill>
              </a:rPr>
              <a:t>    </a:t>
            </a:r>
            <a:r>
              <a:rPr lang="it-IT" sz="1600" dirty="0">
                <a:solidFill>
                  <a:srgbClr val="800080"/>
                </a:solidFill>
              </a:rPr>
              <a:t>MessageBoardAttachedType</a:t>
            </a:r>
            <a:r>
              <a:rPr lang="it-IT" sz="1600" dirty="0">
                <a:solidFill>
                  <a:schemeClr val="tx1"/>
                </a:solidFill>
              </a:rPr>
              <a:t>(</a:t>
            </a:r>
            <a:r>
              <a:rPr lang="it-IT" sz="1600" dirty="0">
                <a:solidFill>
                  <a:srgbClr val="800080"/>
                </a:solidFill>
              </a:rPr>
              <a:t>QObject</a:t>
            </a:r>
            <a:r>
              <a:rPr lang="it-IT" sz="1600" dirty="0">
                <a:solidFill>
                  <a:schemeClr val="tx1"/>
                </a:solidFill>
              </a:rPr>
              <a:t> *parent);</a:t>
            </a:r>
          </a:p>
          <a:p>
            <a:pPr marL="47625" indent="0">
              <a:buNone/>
            </a:pPr>
            <a:r>
              <a:rPr lang="it-IT" sz="1600" dirty="0">
                <a:solidFill>
                  <a:schemeClr val="tx1"/>
                </a:solidFill>
              </a:rPr>
              <a:t>    </a:t>
            </a:r>
            <a:r>
              <a:rPr lang="it-IT" sz="1600" dirty="0">
                <a:solidFill>
                  <a:srgbClr val="808000"/>
                </a:solidFill>
              </a:rPr>
              <a:t>bool</a:t>
            </a:r>
            <a:r>
              <a:rPr lang="it-IT" sz="1600" dirty="0">
                <a:solidFill>
                  <a:schemeClr val="tx1"/>
                </a:solidFill>
              </a:rPr>
              <a:t> expired() const;</a:t>
            </a:r>
          </a:p>
          <a:p>
            <a:pPr marL="47625" indent="0">
              <a:buNone/>
            </a:pPr>
            <a:r>
              <a:rPr lang="it-IT" sz="1600" dirty="0">
                <a:solidFill>
                  <a:schemeClr val="tx1"/>
                </a:solidFill>
              </a:rPr>
              <a:t>    </a:t>
            </a:r>
            <a:r>
              <a:rPr lang="it-IT" sz="1600" dirty="0">
                <a:solidFill>
                  <a:srgbClr val="808000"/>
                </a:solidFill>
              </a:rPr>
              <a:t>void</a:t>
            </a:r>
            <a:r>
              <a:rPr lang="it-IT" sz="1600" dirty="0">
                <a:solidFill>
                  <a:schemeClr val="tx1"/>
                </a:solidFill>
              </a:rPr>
              <a:t> setExpired(</a:t>
            </a:r>
            <a:r>
              <a:rPr lang="it-IT" sz="1600" dirty="0">
                <a:solidFill>
                  <a:srgbClr val="808000"/>
                </a:solidFill>
              </a:rPr>
              <a:t>bool</a:t>
            </a:r>
            <a:r>
              <a:rPr lang="it-IT" sz="1600" dirty="0">
                <a:solidFill>
                  <a:schemeClr val="tx1"/>
                </a:solidFill>
              </a:rPr>
              <a:t> expired);</a:t>
            </a:r>
          </a:p>
          <a:p>
            <a:pPr marL="47625" indent="0">
              <a:buNone/>
            </a:pPr>
            <a:r>
              <a:rPr lang="it-IT" sz="1600" dirty="0">
                <a:solidFill>
                  <a:srgbClr val="808000"/>
                </a:solidFill>
              </a:rPr>
              <a:t>signals</a:t>
            </a:r>
            <a:r>
              <a:rPr lang="it-IT" sz="1600" dirty="0">
                <a:solidFill>
                  <a:schemeClr val="tx1"/>
                </a:solidFill>
              </a:rPr>
              <a:t>:</a:t>
            </a:r>
          </a:p>
          <a:p>
            <a:pPr marL="47625" indent="0">
              <a:buNone/>
            </a:pPr>
            <a:r>
              <a:rPr lang="it-IT" sz="1600" dirty="0">
                <a:solidFill>
                  <a:schemeClr val="tx1"/>
                </a:solidFill>
              </a:rPr>
              <a:t>    </a:t>
            </a:r>
            <a:r>
              <a:rPr lang="it-IT" sz="1600" dirty="0">
                <a:solidFill>
                  <a:srgbClr val="808000"/>
                </a:solidFill>
              </a:rPr>
              <a:t>void</a:t>
            </a:r>
            <a:r>
              <a:rPr lang="it-IT" sz="1600" dirty="0">
                <a:solidFill>
                  <a:schemeClr val="tx1"/>
                </a:solidFill>
              </a:rPr>
              <a:t> published();</a:t>
            </a:r>
          </a:p>
          <a:p>
            <a:pPr marL="47625" indent="0">
              <a:buNone/>
            </a:pPr>
            <a:r>
              <a:rPr lang="it-IT" sz="1600" dirty="0">
                <a:solidFill>
                  <a:schemeClr val="tx1"/>
                </a:solidFill>
              </a:rPr>
              <a:t>    </a:t>
            </a:r>
            <a:r>
              <a:rPr lang="it-IT" sz="1600" dirty="0">
                <a:solidFill>
                  <a:srgbClr val="808000"/>
                </a:solidFill>
              </a:rPr>
              <a:t>void</a:t>
            </a:r>
            <a:r>
              <a:rPr lang="it-IT" sz="1600" dirty="0">
                <a:solidFill>
                  <a:schemeClr val="tx1"/>
                </a:solidFill>
              </a:rPr>
              <a:t> expiredChanged();</a:t>
            </a:r>
          </a:p>
          <a:p>
            <a:pPr marL="47625" indent="0">
              <a:buNone/>
            </a:pPr>
            <a:r>
              <a:rPr lang="it-IT" sz="1600" dirty="0">
                <a:solidFill>
                  <a:schemeClr val="tx1"/>
                </a:solidFill>
              </a:rPr>
              <a:t>};</a:t>
            </a: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27</a:t>
            </a:fld>
            <a:endParaRPr lang="fr-FR"/>
          </a:p>
        </p:txBody>
      </p:sp>
    </p:spTree>
    <p:extLst>
      <p:ext uri="{BB962C8B-B14F-4D97-AF65-F5344CB8AC3E}">
        <p14:creationId xmlns:p14="http://schemas.microsoft.com/office/powerpoint/2010/main" val="2643155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QML</a:t>
            </a:r>
            <a:br>
              <a:rPr lang="en-GB" dirty="0" smtClean="0"/>
            </a:br>
            <a:r>
              <a:rPr lang="it-IT" sz="2400" dirty="0">
                <a:solidFill>
                  <a:schemeClr val="accent2"/>
                </a:solidFill>
              </a:rPr>
              <a:t>SINTASSI DI BASE</a:t>
            </a: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558923" y="1581785"/>
            <a:ext cx="7767957" cy="4761502"/>
          </a:xfrm>
        </p:spPr>
        <p:txBody>
          <a:bodyPr/>
          <a:lstStyle/>
          <a:p>
            <a:pPr marL="0" indent="0">
              <a:buNone/>
            </a:pPr>
            <a:r>
              <a:rPr lang="it-IT" sz="1800" b="1" dirty="0">
                <a:solidFill>
                  <a:schemeClr val="accent2"/>
                </a:solidFill>
              </a:rPr>
              <a:t>Attaching </a:t>
            </a:r>
            <a:r>
              <a:rPr lang="it-IT" sz="1800" b="1" dirty="0" smtClean="0">
                <a:solidFill>
                  <a:schemeClr val="accent2"/>
                </a:solidFill>
              </a:rPr>
              <a:t>properties – </a:t>
            </a:r>
            <a:r>
              <a:rPr lang="it-IT" sz="1800" b="1" i="1" dirty="0" smtClean="0">
                <a:solidFill>
                  <a:schemeClr val="accent2"/>
                </a:solidFill>
              </a:rPr>
              <a:t>Attaching type</a:t>
            </a:r>
            <a:endParaRPr lang="it-IT" sz="1800" i="1" dirty="0">
              <a:solidFill>
                <a:schemeClr val="accent2"/>
              </a:solidFill>
            </a:endParaRPr>
          </a:p>
          <a:p>
            <a:pPr marL="47625" indent="0">
              <a:buNone/>
            </a:pPr>
            <a:r>
              <a:rPr lang="it-IT" sz="1600" dirty="0">
                <a:solidFill>
                  <a:schemeClr val="tx1"/>
                </a:solidFill>
              </a:rPr>
              <a:t>class </a:t>
            </a:r>
            <a:r>
              <a:rPr lang="it-IT" sz="1600" dirty="0">
                <a:solidFill>
                  <a:srgbClr val="800080"/>
                </a:solidFill>
              </a:rPr>
              <a:t>MessageBoard</a:t>
            </a:r>
            <a:r>
              <a:rPr lang="it-IT" sz="1600" dirty="0">
                <a:solidFill>
                  <a:schemeClr val="tx1"/>
                </a:solidFill>
              </a:rPr>
              <a:t> : public QObject</a:t>
            </a:r>
          </a:p>
          <a:p>
            <a:pPr marL="47625" indent="0">
              <a:buNone/>
            </a:pPr>
            <a:r>
              <a:rPr lang="it-IT" sz="1600" dirty="0">
                <a:solidFill>
                  <a:schemeClr val="tx1"/>
                </a:solidFill>
              </a:rPr>
              <a:t>{</a:t>
            </a:r>
          </a:p>
          <a:p>
            <a:pPr marL="47625" indent="0">
              <a:buNone/>
            </a:pPr>
            <a:r>
              <a:rPr lang="it-IT" sz="1600" dirty="0">
                <a:solidFill>
                  <a:schemeClr val="tx1"/>
                </a:solidFill>
              </a:rPr>
              <a:t>    </a:t>
            </a:r>
            <a:r>
              <a:rPr lang="it-IT" sz="1600" dirty="0">
                <a:solidFill>
                  <a:schemeClr val="accent1">
                    <a:lumMod val="75000"/>
                  </a:schemeClr>
                </a:solidFill>
              </a:rPr>
              <a:t>Q_OBJECT</a:t>
            </a:r>
          </a:p>
          <a:p>
            <a:pPr marL="47625" indent="0">
              <a:buNone/>
            </a:pPr>
            <a:r>
              <a:rPr lang="it-IT" sz="1600" dirty="0">
                <a:solidFill>
                  <a:srgbClr val="808000"/>
                </a:solidFill>
              </a:rPr>
              <a:t>public</a:t>
            </a:r>
            <a:r>
              <a:rPr lang="it-IT" sz="1600" dirty="0">
                <a:solidFill>
                  <a:schemeClr val="tx1"/>
                </a:solidFill>
              </a:rPr>
              <a:t>:</a:t>
            </a:r>
          </a:p>
          <a:p>
            <a:pPr marL="47625" indent="0">
              <a:buNone/>
            </a:pPr>
            <a:r>
              <a:rPr lang="it-IT" sz="1600" dirty="0">
                <a:solidFill>
                  <a:schemeClr val="tx1"/>
                </a:solidFill>
              </a:rPr>
              <a:t>    static </a:t>
            </a:r>
            <a:r>
              <a:rPr lang="it-IT" sz="1600" dirty="0">
                <a:solidFill>
                  <a:srgbClr val="800080"/>
                </a:solidFill>
              </a:rPr>
              <a:t>MessageBoard</a:t>
            </a:r>
            <a:r>
              <a:rPr lang="it-IT" sz="1600" dirty="0">
                <a:solidFill>
                  <a:schemeClr val="tx1"/>
                </a:solidFill>
              </a:rPr>
              <a:t> *qmlAttachedProperties(</a:t>
            </a:r>
            <a:r>
              <a:rPr lang="it-IT" sz="1600" dirty="0">
                <a:solidFill>
                  <a:srgbClr val="800080"/>
                </a:solidFill>
              </a:rPr>
              <a:t>QObject</a:t>
            </a:r>
            <a:r>
              <a:rPr lang="it-IT" sz="1600" dirty="0">
                <a:solidFill>
                  <a:schemeClr val="tx1"/>
                </a:solidFill>
              </a:rPr>
              <a:t> *object)</a:t>
            </a:r>
          </a:p>
          <a:p>
            <a:pPr marL="47625" indent="0">
              <a:buNone/>
            </a:pPr>
            <a:r>
              <a:rPr lang="it-IT" sz="1600" dirty="0">
                <a:solidFill>
                  <a:schemeClr val="tx1"/>
                </a:solidFill>
              </a:rPr>
              <a:t>    {</a:t>
            </a:r>
          </a:p>
          <a:p>
            <a:pPr marL="47625" indent="0">
              <a:buNone/>
            </a:pPr>
            <a:r>
              <a:rPr lang="it-IT" sz="1600" dirty="0">
                <a:solidFill>
                  <a:schemeClr val="tx1"/>
                </a:solidFill>
              </a:rPr>
              <a:t>        </a:t>
            </a:r>
            <a:r>
              <a:rPr lang="it-IT" sz="1600" dirty="0">
                <a:solidFill>
                  <a:srgbClr val="808000"/>
                </a:solidFill>
              </a:rPr>
              <a:t>return new </a:t>
            </a:r>
            <a:r>
              <a:rPr lang="it-IT" sz="1600" dirty="0">
                <a:solidFill>
                  <a:srgbClr val="800080"/>
                </a:solidFill>
              </a:rPr>
              <a:t>MessageBoardAttachedType</a:t>
            </a:r>
            <a:r>
              <a:rPr lang="it-IT" sz="1600" dirty="0" smtClean="0">
                <a:solidFill>
                  <a:schemeClr val="tx1"/>
                </a:solidFill>
              </a:rPr>
              <a:t> (</a:t>
            </a:r>
            <a:r>
              <a:rPr lang="it-IT" sz="1600" dirty="0">
                <a:solidFill>
                  <a:schemeClr val="tx1"/>
                </a:solidFill>
              </a:rPr>
              <a:t>object);</a:t>
            </a:r>
          </a:p>
          <a:p>
            <a:pPr marL="47625" indent="0">
              <a:buNone/>
            </a:pPr>
            <a:r>
              <a:rPr lang="it-IT" sz="1600" dirty="0">
                <a:solidFill>
                  <a:schemeClr val="tx1"/>
                </a:solidFill>
              </a:rPr>
              <a:t>    }</a:t>
            </a:r>
          </a:p>
          <a:p>
            <a:pPr marL="47625" indent="0">
              <a:buNone/>
            </a:pPr>
            <a:r>
              <a:rPr lang="it-IT" sz="1600" dirty="0">
                <a:solidFill>
                  <a:schemeClr val="tx1"/>
                </a:solidFill>
              </a:rPr>
              <a:t>};</a:t>
            </a:r>
          </a:p>
          <a:p>
            <a:pPr marL="47625" indent="0">
              <a:buNone/>
            </a:pPr>
            <a:r>
              <a:rPr lang="it-IT" sz="1600" dirty="0">
                <a:solidFill>
                  <a:schemeClr val="tx1"/>
                </a:solidFill>
              </a:rPr>
              <a:t>QML_DECLARE_TYPEINFO</a:t>
            </a:r>
            <a:r>
              <a:rPr lang="it-IT" sz="1600" dirty="0" smtClean="0">
                <a:solidFill>
                  <a:schemeClr val="tx1"/>
                </a:solidFill>
              </a:rPr>
              <a:t>( </a:t>
            </a:r>
            <a:r>
              <a:rPr lang="it-IT" sz="1600" dirty="0">
                <a:solidFill>
                  <a:srgbClr val="800080"/>
                </a:solidFill>
              </a:rPr>
              <a:t>MessageBoard</a:t>
            </a:r>
            <a:r>
              <a:rPr lang="it-IT" sz="1600" dirty="0">
                <a:solidFill>
                  <a:schemeClr val="tx1"/>
                </a:solidFill>
              </a:rPr>
              <a:t>, QML_HAS_ATTACHED_PROPERTIES)</a:t>
            </a: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28</a:t>
            </a:fld>
            <a:endParaRPr lang="fr-FR"/>
          </a:p>
        </p:txBody>
      </p:sp>
    </p:spTree>
    <p:extLst>
      <p:ext uri="{BB962C8B-B14F-4D97-AF65-F5344CB8AC3E}">
        <p14:creationId xmlns:p14="http://schemas.microsoft.com/office/powerpoint/2010/main" val="77412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QML</a:t>
            </a:r>
            <a:br>
              <a:rPr lang="en-GB" dirty="0" smtClean="0"/>
            </a:br>
            <a:r>
              <a:rPr lang="it-IT" sz="2400" dirty="0">
                <a:solidFill>
                  <a:schemeClr val="accent2"/>
                </a:solidFill>
              </a:rPr>
              <a:t>SINTASSI DI BASE</a:t>
            </a: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558923" y="1581785"/>
            <a:ext cx="8760734" cy="4761502"/>
          </a:xfrm>
        </p:spPr>
        <p:txBody>
          <a:bodyPr/>
          <a:lstStyle/>
          <a:p>
            <a:pPr marL="0" indent="0">
              <a:buNone/>
            </a:pPr>
            <a:r>
              <a:rPr lang="it-IT" sz="1800" b="1" dirty="0">
                <a:solidFill>
                  <a:schemeClr val="accent2"/>
                </a:solidFill>
              </a:rPr>
              <a:t>Attaching </a:t>
            </a:r>
            <a:r>
              <a:rPr lang="it-IT" sz="1800" b="1" dirty="0" smtClean="0">
                <a:solidFill>
                  <a:schemeClr val="accent2"/>
                </a:solidFill>
              </a:rPr>
              <a:t>properties – </a:t>
            </a:r>
            <a:r>
              <a:rPr lang="it-IT" sz="1800" b="1" i="1" dirty="0" smtClean="0">
                <a:solidFill>
                  <a:schemeClr val="accent2"/>
                </a:solidFill>
              </a:rPr>
              <a:t>Attaching type</a:t>
            </a:r>
          </a:p>
          <a:p>
            <a:pPr marL="0" lvl="0" indent="0">
              <a:buNone/>
            </a:pPr>
            <a:r>
              <a:rPr lang="it-IT" sz="1800" b="1" i="1" dirty="0">
                <a:solidFill>
                  <a:srgbClr val="ED7D31"/>
                </a:solidFill>
              </a:rPr>
              <a:t>QML</a:t>
            </a:r>
          </a:p>
          <a:p>
            <a:pPr marL="0" lvl="0" indent="0">
              <a:buNone/>
            </a:pPr>
            <a:r>
              <a:rPr lang="en-US" sz="1600" dirty="0">
                <a:solidFill>
                  <a:srgbClr val="800080"/>
                </a:solidFill>
              </a:rPr>
              <a:t>Message</a:t>
            </a:r>
            <a:r>
              <a:rPr lang="en-US" sz="1600" i="1" dirty="0">
                <a:solidFill>
                  <a:prstClr val="black"/>
                </a:solidFill>
              </a:rPr>
              <a:t> {</a:t>
            </a:r>
          </a:p>
          <a:p>
            <a:pPr marL="0" lvl="0" indent="0">
              <a:buNone/>
            </a:pPr>
            <a:r>
              <a:rPr lang="en-US" sz="1600" i="1" dirty="0">
                <a:solidFill>
                  <a:prstClr val="black"/>
                </a:solidFill>
              </a:rPr>
              <a:t>    author: "</a:t>
            </a:r>
            <a:r>
              <a:rPr lang="en-US" sz="1600" i="1" dirty="0">
                <a:solidFill>
                  <a:prstClr val="white">
                    <a:lumMod val="50000"/>
                  </a:prstClr>
                </a:solidFill>
              </a:rPr>
              <a:t>Amelie</a:t>
            </a:r>
            <a:r>
              <a:rPr lang="en-US" sz="1600" i="1" dirty="0">
                <a:solidFill>
                  <a:prstClr val="black"/>
                </a:solidFill>
              </a:rPr>
              <a:t>"</a:t>
            </a:r>
          </a:p>
          <a:p>
            <a:pPr marL="0" lvl="0" indent="0">
              <a:buNone/>
            </a:pPr>
            <a:r>
              <a:rPr lang="en-US" sz="1600" i="1" dirty="0">
                <a:solidFill>
                  <a:prstClr val="black"/>
                </a:solidFill>
              </a:rPr>
              <a:t>    </a:t>
            </a:r>
            <a:r>
              <a:rPr lang="en-US" sz="1600" i="1" dirty="0" err="1">
                <a:solidFill>
                  <a:prstClr val="black"/>
                </a:solidFill>
              </a:rPr>
              <a:t>creationDate</a:t>
            </a:r>
            <a:r>
              <a:rPr lang="en-US" sz="1600" i="1" dirty="0">
                <a:solidFill>
                  <a:prstClr val="black"/>
                </a:solidFill>
              </a:rPr>
              <a:t>: new Date()</a:t>
            </a:r>
          </a:p>
          <a:p>
            <a:pPr marL="0" lvl="0" indent="0">
              <a:buNone/>
            </a:pPr>
            <a:r>
              <a:rPr lang="en-US" sz="1600" i="1" dirty="0">
                <a:solidFill>
                  <a:prstClr val="black"/>
                </a:solidFill>
              </a:rPr>
              <a:t>    </a:t>
            </a:r>
            <a:r>
              <a:rPr lang="en-US" sz="1600" dirty="0" err="1">
                <a:solidFill>
                  <a:srgbClr val="800080"/>
                </a:solidFill>
              </a:rPr>
              <a:t>MessageBoard</a:t>
            </a:r>
            <a:r>
              <a:rPr lang="en-US" sz="1600" i="1" dirty="0" err="1">
                <a:solidFill>
                  <a:prstClr val="black"/>
                </a:solidFill>
              </a:rPr>
              <a:t>.expired</a:t>
            </a:r>
            <a:r>
              <a:rPr lang="en-US" sz="1600" i="1" dirty="0">
                <a:solidFill>
                  <a:prstClr val="black"/>
                </a:solidFill>
              </a:rPr>
              <a:t>: </a:t>
            </a:r>
            <a:r>
              <a:rPr lang="en-US" sz="1600" i="1" dirty="0" err="1">
                <a:solidFill>
                  <a:prstClr val="black"/>
                </a:solidFill>
              </a:rPr>
              <a:t>creationDate</a:t>
            </a:r>
            <a:r>
              <a:rPr lang="en-US" sz="1600" i="1" dirty="0">
                <a:solidFill>
                  <a:prstClr val="black"/>
                </a:solidFill>
              </a:rPr>
              <a:t> &lt; </a:t>
            </a:r>
            <a:r>
              <a:rPr lang="en-US" sz="1600" dirty="0">
                <a:solidFill>
                  <a:srgbClr val="808000"/>
                </a:solidFill>
              </a:rPr>
              <a:t>new</a:t>
            </a:r>
            <a:r>
              <a:rPr lang="en-US" sz="1600" i="1" dirty="0">
                <a:solidFill>
                  <a:prstClr val="black"/>
                </a:solidFill>
              </a:rPr>
              <a:t> Date("</a:t>
            </a:r>
            <a:r>
              <a:rPr lang="en-US" sz="1600" i="1" dirty="0">
                <a:solidFill>
                  <a:prstClr val="white">
                    <a:lumMod val="50000"/>
                  </a:prstClr>
                </a:solidFill>
              </a:rPr>
              <a:t>January 01, 2015 10:45:00</a:t>
            </a:r>
            <a:r>
              <a:rPr lang="en-US" sz="1600" i="1" dirty="0">
                <a:solidFill>
                  <a:prstClr val="black"/>
                </a:solidFill>
              </a:rPr>
              <a:t>")</a:t>
            </a:r>
          </a:p>
          <a:p>
            <a:pPr marL="0" lvl="0" indent="0">
              <a:buNone/>
            </a:pPr>
            <a:r>
              <a:rPr lang="en-US" sz="1600" i="1" dirty="0">
                <a:solidFill>
                  <a:prstClr val="black"/>
                </a:solidFill>
              </a:rPr>
              <a:t>    </a:t>
            </a:r>
            <a:r>
              <a:rPr lang="en-US" sz="1600" dirty="0" err="1">
                <a:solidFill>
                  <a:srgbClr val="800080"/>
                </a:solidFill>
              </a:rPr>
              <a:t>MessageBoard</a:t>
            </a:r>
            <a:r>
              <a:rPr lang="en-US" sz="1600" i="1" dirty="0" err="1">
                <a:solidFill>
                  <a:prstClr val="black"/>
                </a:solidFill>
              </a:rPr>
              <a:t>.onPublished</a:t>
            </a:r>
            <a:r>
              <a:rPr lang="en-US" sz="1600" i="1" dirty="0">
                <a:solidFill>
                  <a:prstClr val="black"/>
                </a:solidFill>
              </a:rPr>
              <a:t>: console.log("</a:t>
            </a:r>
            <a:r>
              <a:rPr lang="en-US" sz="1600" i="1" dirty="0">
                <a:solidFill>
                  <a:prstClr val="white">
                    <a:lumMod val="50000"/>
                  </a:prstClr>
                </a:solidFill>
              </a:rPr>
              <a:t>Message by</a:t>
            </a:r>
            <a:r>
              <a:rPr lang="en-US" sz="1600" i="1" dirty="0">
                <a:solidFill>
                  <a:prstClr val="black"/>
                </a:solidFill>
              </a:rPr>
              <a:t>", author, "</a:t>
            </a:r>
            <a:r>
              <a:rPr lang="en-US" sz="1600" i="1" dirty="0">
                <a:solidFill>
                  <a:prstClr val="white">
                    <a:lumMod val="50000"/>
                  </a:prstClr>
                </a:solidFill>
              </a:rPr>
              <a:t>has </a:t>
            </a:r>
            <a:r>
              <a:rPr lang="en-US" sz="1600" i="1" dirty="0" smtClean="0">
                <a:solidFill>
                  <a:prstClr val="white">
                    <a:lumMod val="50000"/>
                  </a:prstClr>
                </a:solidFill>
              </a:rPr>
              <a:t>been published</a:t>
            </a:r>
            <a:r>
              <a:rPr lang="en-US" sz="1600" i="1" dirty="0">
                <a:solidFill>
                  <a:prstClr val="white">
                    <a:lumMod val="50000"/>
                  </a:prstClr>
                </a:solidFill>
              </a:rPr>
              <a:t>!</a:t>
            </a:r>
            <a:r>
              <a:rPr lang="en-US" sz="1600" i="1" dirty="0">
                <a:solidFill>
                  <a:prstClr val="black"/>
                </a:solidFill>
              </a:rPr>
              <a:t>")</a:t>
            </a:r>
          </a:p>
          <a:p>
            <a:pPr marL="0" lvl="0" indent="0">
              <a:buNone/>
            </a:pPr>
            <a:r>
              <a:rPr lang="en-US" sz="1600" i="1" dirty="0">
                <a:solidFill>
                  <a:prstClr val="black"/>
                </a:solidFill>
              </a:rPr>
              <a:t>}</a:t>
            </a:r>
            <a:endParaRPr lang="it-IT" sz="1600" i="1" dirty="0">
              <a:solidFill>
                <a:prstClr val="black"/>
              </a:solidFill>
            </a:endParaRPr>
          </a:p>
          <a:p>
            <a:pPr marL="0" indent="0">
              <a:buNone/>
            </a:pPr>
            <a:r>
              <a:rPr lang="it-IT" sz="1800" b="1" i="1" dirty="0" smtClean="0">
                <a:solidFill>
                  <a:schemeClr val="accent2"/>
                </a:solidFill>
              </a:rPr>
              <a:t>C++</a:t>
            </a:r>
            <a:endParaRPr lang="it-IT" sz="1800" b="1" i="1" dirty="0">
              <a:solidFill>
                <a:schemeClr val="accent2"/>
              </a:solidFill>
            </a:endParaRPr>
          </a:p>
          <a:p>
            <a:pPr marL="0" indent="0">
              <a:buNone/>
            </a:pPr>
            <a:r>
              <a:rPr lang="it-IT" sz="1600" dirty="0">
                <a:solidFill>
                  <a:srgbClr val="800080"/>
                </a:solidFill>
              </a:rPr>
              <a:t>Message</a:t>
            </a:r>
            <a:r>
              <a:rPr lang="it-IT" sz="1600" i="1" dirty="0">
                <a:solidFill>
                  <a:schemeClr val="tx1"/>
                </a:solidFill>
              </a:rPr>
              <a:t> *msg = someMessageInstance();</a:t>
            </a:r>
          </a:p>
          <a:p>
            <a:pPr marL="0" indent="0">
              <a:buNone/>
            </a:pPr>
            <a:r>
              <a:rPr lang="it-IT" sz="1600" dirty="0">
                <a:solidFill>
                  <a:srgbClr val="800080"/>
                </a:solidFill>
              </a:rPr>
              <a:t>MessageBoardAttachedType</a:t>
            </a:r>
            <a:r>
              <a:rPr lang="it-IT" sz="1600" i="1" dirty="0">
                <a:solidFill>
                  <a:schemeClr val="tx1"/>
                </a:solidFill>
              </a:rPr>
              <a:t> *attached =</a:t>
            </a:r>
          </a:p>
          <a:p>
            <a:pPr marL="0" indent="0">
              <a:buNone/>
            </a:pPr>
            <a:r>
              <a:rPr lang="it-IT" sz="1600" i="1" dirty="0">
                <a:solidFill>
                  <a:schemeClr val="tx1"/>
                </a:solidFill>
              </a:rPr>
              <a:t>        qobject_cast&lt;</a:t>
            </a:r>
            <a:r>
              <a:rPr lang="it-IT" sz="1600" dirty="0">
                <a:solidFill>
                  <a:srgbClr val="800080"/>
                </a:solidFill>
              </a:rPr>
              <a:t>MessageBoardAttachedType</a:t>
            </a:r>
            <a:r>
              <a:rPr lang="it-IT" sz="1600" i="1" dirty="0">
                <a:solidFill>
                  <a:schemeClr val="tx1"/>
                </a:solidFill>
              </a:rPr>
              <a:t>*&gt;(qmlAttachedPropertiesObject&lt;</a:t>
            </a:r>
            <a:r>
              <a:rPr lang="it-IT" sz="1600" dirty="0">
                <a:solidFill>
                  <a:srgbClr val="800080"/>
                </a:solidFill>
              </a:rPr>
              <a:t>MessageBoard</a:t>
            </a:r>
            <a:r>
              <a:rPr lang="it-IT" sz="1600" i="1" dirty="0">
                <a:solidFill>
                  <a:schemeClr val="tx1"/>
                </a:solidFill>
              </a:rPr>
              <a:t>&gt;(msg</a:t>
            </a:r>
            <a:r>
              <a:rPr lang="it-IT" sz="1600" i="1" dirty="0" smtClean="0">
                <a:solidFill>
                  <a:schemeClr val="tx1"/>
                </a:solidFill>
              </a:rPr>
              <a:t>));</a:t>
            </a:r>
            <a:endParaRPr lang="it-IT" sz="1600" i="1" dirty="0">
              <a:solidFill>
                <a:schemeClr val="tx1"/>
              </a:solidFill>
            </a:endParaRPr>
          </a:p>
          <a:p>
            <a:pPr marL="0" indent="0">
              <a:buNone/>
            </a:pPr>
            <a:r>
              <a:rPr lang="it-IT" sz="1600" dirty="0">
                <a:solidFill>
                  <a:schemeClr val="accent1">
                    <a:lumMod val="75000"/>
                  </a:schemeClr>
                </a:solidFill>
              </a:rPr>
              <a:t>qDebug</a:t>
            </a:r>
            <a:r>
              <a:rPr lang="it-IT" sz="1600" i="1" dirty="0">
                <a:solidFill>
                  <a:schemeClr val="tx1"/>
                </a:solidFill>
              </a:rPr>
              <a:t>() &lt;&lt; "</a:t>
            </a:r>
            <a:r>
              <a:rPr lang="it-IT" sz="1600" i="1" dirty="0">
                <a:solidFill>
                  <a:schemeClr val="bg1">
                    <a:lumMod val="50000"/>
                  </a:schemeClr>
                </a:solidFill>
              </a:rPr>
              <a:t>Value of MessageBoard.expired:" </a:t>
            </a:r>
            <a:r>
              <a:rPr lang="it-IT" sz="1600" i="1" dirty="0">
                <a:solidFill>
                  <a:schemeClr val="tx1"/>
                </a:solidFill>
              </a:rPr>
              <a:t>&lt;&lt; attached-&gt;expired</a:t>
            </a:r>
            <a:r>
              <a:rPr lang="it-IT" sz="1600" i="1" dirty="0" smtClean="0">
                <a:solidFill>
                  <a:schemeClr val="tx1"/>
                </a:solidFill>
              </a:rPr>
              <a:t>();</a:t>
            </a: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29</a:t>
            </a:fld>
            <a:endParaRPr lang="fr-FR"/>
          </a:p>
        </p:txBody>
      </p:sp>
    </p:spTree>
    <p:extLst>
      <p:ext uri="{BB962C8B-B14F-4D97-AF65-F5344CB8AC3E}">
        <p14:creationId xmlns:p14="http://schemas.microsoft.com/office/powerpoint/2010/main" val="687227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QML</a:t>
            </a:r>
            <a:br>
              <a:rPr lang="en-GB" dirty="0" smtClean="0"/>
            </a:br>
            <a:r>
              <a:rPr lang="it-IT" sz="2400" dirty="0">
                <a:solidFill>
                  <a:schemeClr val="accent2"/>
                </a:solidFill>
              </a:rPr>
              <a:t>SINTASSI DI BASE</a:t>
            </a:r>
            <a:r>
              <a:rPr lang="en-GB" dirty="0" smtClean="0"/>
              <a:t/>
            </a:r>
            <a:br>
              <a:rPr lang="en-GB" dirty="0" smtClean="0"/>
            </a:b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558922" y="1515291"/>
            <a:ext cx="10165440" cy="4885508"/>
          </a:xfrm>
        </p:spPr>
        <p:txBody>
          <a:bodyPr/>
          <a:lstStyle/>
          <a:p>
            <a:r>
              <a:rPr lang="it-IT" sz="1800" b="1" dirty="0" smtClean="0">
                <a:solidFill>
                  <a:schemeClr val="accent2"/>
                </a:solidFill>
                <a:latin typeface="Segoe UI" panose="020B0502040204020203" pitchFamily="34" charset="0"/>
                <a:cs typeface="Segoe UI" panose="020B0502040204020203" pitchFamily="34" charset="0"/>
              </a:rPr>
              <a:t> Segnali </a:t>
            </a:r>
            <a:r>
              <a:rPr lang="it-IT" sz="1800" b="1" dirty="0">
                <a:solidFill>
                  <a:schemeClr val="accent2"/>
                </a:solidFill>
                <a:latin typeface="Segoe UI" panose="020B0502040204020203" pitchFamily="34" charset="0"/>
                <a:cs typeface="Segoe UI" panose="020B0502040204020203" pitchFamily="34" charset="0"/>
              </a:rPr>
              <a:t>e Signal </a:t>
            </a:r>
            <a:r>
              <a:rPr lang="it-IT" sz="1800" b="1" dirty="0" smtClean="0">
                <a:solidFill>
                  <a:schemeClr val="accent2"/>
                </a:solidFill>
                <a:latin typeface="Segoe UI" panose="020B0502040204020203" pitchFamily="34" charset="0"/>
                <a:cs typeface="Segoe UI" panose="020B0502040204020203" pitchFamily="34" charset="0"/>
              </a:rPr>
              <a:t>handler</a:t>
            </a:r>
            <a:endParaRPr lang="it-IT" sz="1800" dirty="0">
              <a:latin typeface="Segoe UI" panose="020B0502040204020203" pitchFamily="34" charset="0"/>
              <a:cs typeface="Segoe UI" panose="020B0502040204020203" pitchFamily="34" charset="0"/>
            </a:endParaRP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kern="0" dirty="0">
                <a:solidFill>
                  <a:srgbClr val="4D4D4F"/>
                </a:solidFill>
                <a:latin typeface="Segoe UI" pitchFamily="34" charset="0"/>
                <a:cs typeface="Segoe UI" pitchFamily="34" charset="0"/>
              </a:rPr>
              <a:t>QML ha un meccanismo di signal handler. Quando viene emesso un segnale, viene richiamato il corrispondente signal handler. Inserendo la logica come script o altre operazioni nel gestore consente al componente di rispondere all'evento.</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kern="0" dirty="0">
                <a:solidFill>
                  <a:srgbClr val="4D4D4F"/>
                </a:solidFill>
                <a:latin typeface="Segoe UI" pitchFamily="34" charset="0"/>
                <a:cs typeface="Segoe UI" pitchFamily="34" charset="0"/>
              </a:rPr>
              <a:t>Per ricevere una notifica quando un particolare segnale viene emesso per un particolare oggetto, la definizione dell'oggetto deve dichiarare un gestore di segnale denominato </a:t>
            </a:r>
            <a:r>
              <a:rPr lang="it-IT" sz="1800" b="1" kern="0" dirty="0">
                <a:solidFill>
                  <a:schemeClr val="accent6"/>
                </a:solidFill>
                <a:latin typeface="Segoe UI" pitchFamily="34" charset="0"/>
                <a:cs typeface="Segoe UI" pitchFamily="34" charset="0"/>
              </a:rPr>
              <a:t>on&lt;Signal&gt;</a:t>
            </a:r>
            <a:r>
              <a:rPr lang="it-IT" sz="1800" kern="0" dirty="0">
                <a:solidFill>
                  <a:srgbClr val="4D4D4F"/>
                </a:solidFill>
                <a:latin typeface="Segoe UI" pitchFamily="34" charset="0"/>
                <a:cs typeface="Segoe UI" pitchFamily="34" charset="0"/>
              </a:rPr>
              <a:t> dove &lt;Signal&gt; è il nome del segnale, </a:t>
            </a:r>
            <a:r>
              <a:rPr lang="it-IT" sz="1800" b="1" kern="0" dirty="0">
                <a:solidFill>
                  <a:srgbClr val="4D4D4F"/>
                </a:solidFill>
                <a:latin typeface="Segoe UI" pitchFamily="34" charset="0"/>
                <a:cs typeface="Segoe UI" pitchFamily="34" charset="0"/>
              </a:rPr>
              <a:t>con la prima lettera maiuscola</a:t>
            </a:r>
            <a:r>
              <a:rPr lang="it-IT" sz="1800" kern="0" dirty="0">
                <a:solidFill>
                  <a:srgbClr val="4D4D4F"/>
                </a:solidFill>
                <a:latin typeface="Segoe UI" pitchFamily="34" charset="0"/>
                <a:cs typeface="Segoe UI" pitchFamily="34" charset="0"/>
              </a:rPr>
              <a:t>. Il gestore di segnale dovrebbe contenere il codice JavaScript da eseguire quando viene richiamato il gestore di segnale</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b="1" kern="0" dirty="0">
                <a:solidFill>
                  <a:srgbClr val="4D4D4F"/>
                </a:solidFill>
                <a:latin typeface="Segoe UI" pitchFamily="34" charset="0"/>
                <a:cs typeface="Segoe UI" pitchFamily="34" charset="0"/>
              </a:rPr>
              <a:t>Un segnale viene emesso automaticamente quando il valore di una proprietà QML cambia. </a:t>
            </a:r>
            <a:r>
              <a:rPr lang="it-IT" sz="1800" kern="0" dirty="0">
                <a:solidFill>
                  <a:srgbClr val="4D4D4F"/>
                </a:solidFill>
                <a:latin typeface="Segoe UI" pitchFamily="34" charset="0"/>
                <a:cs typeface="Segoe UI" pitchFamily="34" charset="0"/>
              </a:rPr>
              <a:t>Questo tipo di segnale è un segnale di modifica delle proprietà e i gestori di segnale per questi segnali sono scritti nel modulo su on&lt;Property&gt;Changed dove &lt;Property&gt; è il nome della proprietà, con la prima lettera maiuscola.</a:t>
            </a:r>
            <a:br>
              <a:rPr lang="it-IT" sz="1800" kern="0" dirty="0">
                <a:solidFill>
                  <a:srgbClr val="4D4D4F"/>
                </a:solidFill>
                <a:latin typeface="Segoe UI" pitchFamily="34" charset="0"/>
                <a:cs typeface="Segoe UI" pitchFamily="34" charset="0"/>
              </a:rPr>
            </a:br>
            <a:r>
              <a:rPr lang="it-IT" sz="1800" kern="0" dirty="0">
                <a:solidFill>
                  <a:srgbClr val="4D4D4F"/>
                </a:solidFill>
                <a:latin typeface="Segoe UI" pitchFamily="34" charset="0"/>
                <a:cs typeface="Segoe UI" pitchFamily="34" charset="0"/>
              </a:rPr>
              <a:t>Ad esempio, il tipo MouseArea ha una proprietà pressed. Per ricevere una notifica ogni volta che questa proprietà cambia, scrivi un gestore di segnale denominato onPressedChanged</a:t>
            </a:r>
          </a:p>
          <a:p>
            <a:pPr lvl="1"/>
            <a:endParaRPr lang="it-IT" sz="1800" dirty="0" smtClean="0"/>
          </a:p>
          <a:p>
            <a:pPr marL="0" indent="0">
              <a:buNone/>
            </a:pPr>
            <a:endParaRPr lang="it-IT" sz="1600" b="1" dirty="0" smtClean="0">
              <a:solidFill>
                <a:schemeClr val="tx1"/>
              </a:solidFill>
            </a:endParaRPr>
          </a:p>
          <a:p>
            <a:pPr marL="0" indent="0">
              <a:buNone/>
            </a:pPr>
            <a:endParaRPr lang="it-IT" sz="1600" b="1" dirty="0">
              <a:solidFill>
                <a:schemeClr val="tx1"/>
              </a:solidFill>
            </a:endParaRPr>
          </a:p>
          <a:p>
            <a:pPr marL="0" indent="0" fontAlgn="base">
              <a:buNone/>
            </a:pPr>
            <a:endParaRPr lang="it-IT" sz="2000" b="1" dirty="0" smtClean="0">
              <a:solidFill>
                <a:schemeClr val="tx1"/>
              </a:solidFill>
            </a:endParaRPr>
          </a:p>
          <a:p>
            <a:pPr lvl="2"/>
            <a:endParaRPr lang="it-IT" sz="1600" dirty="0" smtClean="0">
              <a:solidFill>
                <a:schemeClr val="tx1"/>
              </a:solidFill>
            </a:endParaRP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30</a:t>
            </a:fld>
            <a:endParaRPr lang="fr-FR"/>
          </a:p>
        </p:txBody>
      </p:sp>
    </p:spTree>
    <p:extLst>
      <p:ext uri="{BB962C8B-B14F-4D97-AF65-F5344CB8AC3E}">
        <p14:creationId xmlns:p14="http://schemas.microsoft.com/office/powerpoint/2010/main" val="1585884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QML</a:t>
            </a:r>
            <a:br>
              <a:rPr lang="en-GB" dirty="0" smtClean="0"/>
            </a:br>
            <a:r>
              <a:rPr lang="it-IT" sz="2400" dirty="0">
                <a:solidFill>
                  <a:schemeClr val="accent2"/>
                </a:solidFill>
              </a:rPr>
              <a:t>SINTASSI DI BASE</a:t>
            </a:r>
            <a:r>
              <a:rPr lang="en-GB" dirty="0" smtClean="0"/>
              <a:t/>
            </a:r>
            <a:br>
              <a:rPr lang="en-GB" dirty="0" smtClean="0"/>
            </a:b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558923" y="1515291"/>
            <a:ext cx="9204872" cy="4885508"/>
          </a:xfrm>
        </p:spPr>
        <p:txBody>
          <a:bodyPr/>
          <a:lstStyle/>
          <a:p>
            <a:r>
              <a:rPr lang="it-IT" sz="1800" b="1" dirty="0" smtClean="0">
                <a:solidFill>
                  <a:schemeClr val="accent2"/>
                </a:solidFill>
                <a:latin typeface="Segoe UI" panose="020B0502040204020203" pitchFamily="34" charset="0"/>
                <a:cs typeface="Segoe UI" panose="020B0502040204020203" pitchFamily="34" charset="0"/>
              </a:rPr>
              <a:t> Segnali </a:t>
            </a:r>
            <a:r>
              <a:rPr lang="it-IT" sz="1800" b="1" dirty="0">
                <a:solidFill>
                  <a:schemeClr val="accent2"/>
                </a:solidFill>
                <a:latin typeface="Segoe UI" panose="020B0502040204020203" pitchFamily="34" charset="0"/>
                <a:cs typeface="Segoe UI" panose="020B0502040204020203" pitchFamily="34" charset="0"/>
              </a:rPr>
              <a:t>e Signal </a:t>
            </a:r>
            <a:r>
              <a:rPr lang="it-IT" sz="1800" b="1" dirty="0" smtClean="0">
                <a:solidFill>
                  <a:schemeClr val="accent2"/>
                </a:solidFill>
                <a:latin typeface="Segoe UI" panose="020B0502040204020203" pitchFamily="34" charset="0"/>
                <a:cs typeface="Segoe UI" panose="020B0502040204020203" pitchFamily="34" charset="0"/>
              </a:rPr>
              <a:t>handler</a:t>
            </a:r>
            <a:endParaRPr lang="it-IT" sz="2000" b="1" dirty="0" smtClean="0">
              <a:solidFill>
                <a:schemeClr val="tx1"/>
              </a:solidFill>
              <a:latin typeface="Segoe UI" panose="020B0502040204020203" pitchFamily="34" charset="0"/>
              <a:cs typeface="Segoe UI" panose="020B0502040204020203" pitchFamily="34" charset="0"/>
            </a:endParaRP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kern="0" dirty="0">
                <a:solidFill>
                  <a:srgbClr val="4D4D4F"/>
                </a:solidFill>
                <a:latin typeface="Segoe UI" pitchFamily="34" charset="0"/>
                <a:cs typeface="Segoe UI" pitchFamily="34" charset="0"/>
              </a:rPr>
              <a:t>In alcuni casi potrebbe essere preferibile accedere a un segnale esterno all'oggetto che lo emette. Per questi scopi, il modulo QtQuick fornisce il tipo Connections per la connessione a segnali di oggetti arbitrari. Un oggetto </a:t>
            </a:r>
            <a:r>
              <a:rPr lang="it-IT" sz="1800" b="1" kern="0" dirty="0">
                <a:solidFill>
                  <a:srgbClr val="4D4D4F"/>
                </a:solidFill>
                <a:latin typeface="Segoe UI" pitchFamily="34" charset="0"/>
                <a:cs typeface="Segoe UI" pitchFamily="34" charset="0"/>
              </a:rPr>
              <a:t>Connections</a:t>
            </a:r>
            <a:r>
              <a:rPr lang="it-IT" sz="1800" kern="0" dirty="0">
                <a:solidFill>
                  <a:srgbClr val="4D4D4F"/>
                </a:solidFill>
                <a:latin typeface="Segoe UI" pitchFamily="34" charset="0"/>
                <a:cs typeface="Segoe UI" pitchFamily="34" charset="0"/>
              </a:rPr>
              <a:t> può ricevere qualsiasi segnale dalla sua destinazione specificata.</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kern="0" dirty="0">
                <a:solidFill>
                  <a:srgbClr val="4D4D4F"/>
                </a:solidFill>
                <a:latin typeface="Segoe UI" pitchFamily="34" charset="0"/>
                <a:cs typeface="Segoe UI" pitchFamily="34" charset="0"/>
              </a:rPr>
              <a:t>I segnali possono essere aggiunti ai tipi QML personalizzati tramite la parola chiave </a:t>
            </a:r>
            <a:r>
              <a:rPr lang="it-IT" sz="1800" b="1" kern="0" dirty="0">
                <a:solidFill>
                  <a:schemeClr val="accent2"/>
                </a:solidFill>
                <a:latin typeface="Segoe UI" pitchFamily="34" charset="0"/>
                <a:cs typeface="Segoe UI" pitchFamily="34" charset="0"/>
              </a:rPr>
              <a:t>signal</a:t>
            </a:r>
            <a:r>
              <a:rPr lang="it-IT" sz="1800" kern="0" dirty="0">
                <a:solidFill>
                  <a:srgbClr val="4D4D4F"/>
                </a:solidFill>
                <a:latin typeface="Segoe UI" pitchFamily="34" charset="0"/>
                <a:cs typeface="Segoe UI" pitchFamily="34" charset="0"/>
              </a:rPr>
              <a:t>.</a:t>
            </a:r>
            <a:br>
              <a:rPr lang="it-IT" sz="1800" kern="0" dirty="0">
                <a:solidFill>
                  <a:srgbClr val="4D4D4F"/>
                </a:solidFill>
                <a:latin typeface="Segoe UI" pitchFamily="34" charset="0"/>
                <a:cs typeface="Segoe UI" pitchFamily="34" charset="0"/>
              </a:rPr>
            </a:br>
            <a:r>
              <a:rPr lang="it-IT" sz="1800" b="1" kern="0" dirty="0">
                <a:solidFill>
                  <a:srgbClr val="4D4D4F"/>
                </a:solidFill>
                <a:latin typeface="Segoe UI" pitchFamily="34" charset="0"/>
                <a:cs typeface="Segoe UI" pitchFamily="34" charset="0"/>
              </a:rPr>
              <a:t>Un segnale viene emesso invocando il segnale come metodo</a:t>
            </a:r>
            <a:r>
              <a:rPr lang="it-IT" sz="1800" kern="0" dirty="0">
                <a:solidFill>
                  <a:srgbClr val="4D4D4F"/>
                </a:solidFill>
                <a:latin typeface="Segoe UI" pitchFamily="34" charset="0"/>
                <a:cs typeface="Segoe UI" pitchFamily="34" charset="0"/>
              </a:rPr>
              <a:t>. La sintassi per la definizione di un nuovo segnale è</a:t>
            </a:r>
            <a:r>
              <a:rPr lang="it-IT" sz="1800" kern="0" dirty="0" smtClean="0">
                <a:solidFill>
                  <a:srgbClr val="4D4D4F"/>
                </a:solidFill>
                <a:latin typeface="Segoe UI" pitchFamily="34" charset="0"/>
                <a:cs typeface="Segoe UI" pitchFamily="34" charset="0"/>
              </a:rPr>
              <a:t>:</a:t>
            </a:r>
          </a:p>
          <a:p>
            <a:pPr marL="849313" lvl="4" indent="0" fontAlgn="base">
              <a:lnSpc>
                <a:spcPct val="100000"/>
              </a:lnSpc>
              <a:spcBef>
                <a:spcPct val="20000"/>
              </a:spcBef>
              <a:spcAft>
                <a:spcPct val="0"/>
              </a:spcAft>
              <a:buClr>
                <a:srgbClr val="FF0000"/>
              </a:buClr>
              <a:buNone/>
              <a:tabLst>
                <a:tab pos="627063" algn="l"/>
              </a:tabLst>
            </a:pPr>
            <a:r>
              <a:rPr lang="it-IT" sz="1800" dirty="0" smtClean="0">
                <a:solidFill>
                  <a:schemeClr val="accent4">
                    <a:lumMod val="75000"/>
                  </a:schemeClr>
                </a:solidFill>
              </a:rPr>
              <a:t>		signal</a:t>
            </a:r>
            <a:r>
              <a:rPr lang="it-IT" sz="1800" dirty="0" smtClean="0"/>
              <a:t> </a:t>
            </a:r>
            <a:r>
              <a:rPr lang="it-IT" sz="1800" dirty="0"/>
              <a:t>&lt;nome&gt; [([&lt;tipo&gt; &lt;nome parametro&gt; [, </a:t>
            </a:r>
            <a:r>
              <a:rPr lang="it-IT" sz="1800" dirty="0" smtClean="0"/>
              <a:t>...]])]</a:t>
            </a:r>
            <a:r>
              <a:rPr lang="it-IT" sz="1800" kern="0" dirty="0">
                <a:solidFill>
                  <a:srgbClr val="4D4D4F"/>
                </a:solidFill>
                <a:latin typeface="Segoe UI" pitchFamily="34" charset="0"/>
                <a:cs typeface="Segoe UI" pitchFamily="34" charset="0"/>
              </a:rPr>
              <a:t/>
            </a:r>
            <a:br>
              <a:rPr lang="it-IT" sz="1800" kern="0" dirty="0">
                <a:solidFill>
                  <a:srgbClr val="4D4D4F"/>
                </a:solidFill>
                <a:latin typeface="Segoe UI" pitchFamily="34" charset="0"/>
                <a:cs typeface="Segoe UI" pitchFamily="34" charset="0"/>
              </a:rPr>
            </a:br>
            <a:r>
              <a:rPr lang="it-IT" sz="1800" kern="0" dirty="0">
                <a:solidFill>
                  <a:srgbClr val="4D4D4F"/>
                </a:solidFill>
                <a:latin typeface="Segoe UI" pitchFamily="34" charset="0"/>
                <a:cs typeface="Segoe UI" pitchFamily="34" charset="0"/>
              </a:rPr>
              <a:t>	</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kern="0" dirty="0" smtClean="0">
                <a:solidFill>
                  <a:srgbClr val="4D4D4F"/>
                </a:solidFill>
                <a:latin typeface="Segoe UI" pitchFamily="34" charset="0"/>
                <a:cs typeface="Segoe UI" pitchFamily="34" charset="0"/>
              </a:rPr>
              <a:t>Gli </a:t>
            </a:r>
            <a:r>
              <a:rPr lang="it-IT" sz="1800" kern="0" dirty="0">
                <a:solidFill>
                  <a:srgbClr val="4D4D4F"/>
                </a:solidFill>
                <a:latin typeface="Segoe UI" pitchFamily="34" charset="0"/>
                <a:cs typeface="Segoe UI" pitchFamily="34" charset="0"/>
              </a:rPr>
              <a:t>oggetti di segnale hanno un metodo </a:t>
            </a:r>
            <a:r>
              <a:rPr lang="it-IT" sz="1800" b="1" kern="0" dirty="0">
                <a:solidFill>
                  <a:schemeClr val="accent6"/>
                </a:solidFill>
                <a:latin typeface="Segoe UI" pitchFamily="34" charset="0"/>
                <a:cs typeface="Segoe UI" pitchFamily="34" charset="0"/>
              </a:rPr>
              <a:t>connect () </a:t>
            </a:r>
            <a:r>
              <a:rPr lang="it-IT" sz="1800" kern="0" dirty="0">
                <a:solidFill>
                  <a:srgbClr val="4D4D4F"/>
                </a:solidFill>
                <a:latin typeface="Segoe UI" pitchFamily="34" charset="0"/>
                <a:cs typeface="Segoe UI" pitchFamily="34" charset="0"/>
              </a:rPr>
              <a:t>per collegare un segnale a un metodo </a:t>
            </a:r>
            <a:r>
              <a:rPr lang="it-IT" sz="1800" kern="0" dirty="0" smtClean="0">
                <a:solidFill>
                  <a:srgbClr val="4D4D4F"/>
                </a:solidFill>
                <a:latin typeface="Segoe UI" pitchFamily="34" charset="0"/>
                <a:cs typeface="Segoe UI" pitchFamily="34" charset="0"/>
              </a:rPr>
              <a:t>o a </a:t>
            </a:r>
            <a:r>
              <a:rPr lang="it-IT" sz="1800" kern="0" dirty="0">
                <a:solidFill>
                  <a:srgbClr val="4D4D4F"/>
                </a:solidFill>
                <a:latin typeface="Segoe UI" pitchFamily="34" charset="0"/>
                <a:cs typeface="Segoe UI" pitchFamily="34" charset="0"/>
              </a:rPr>
              <a:t>un altro segnale. Quando un segnale è collegato a un metodo, il metodo viene automaticamente richiamato ogni volta che viene emesso il segnale. Questo meccanismo consente a un segnale di essere ricevuto da un metodo anziché da un gestore di segnali.</a:t>
            </a: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31</a:t>
            </a:fld>
            <a:endParaRPr lang="fr-FR"/>
          </a:p>
        </p:txBody>
      </p:sp>
    </p:spTree>
    <p:extLst>
      <p:ext uri="{BB962C8B-B14F-4D97-AF65-F5344CB8AC3E}">
        <p14:creationId xmlns:p14="http://schemas.microsoft.com/office/powerpoint/2010/main" val="1699511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QML</a:t>
            </a:r>
            <a:br>
              <a:rPr lang="en-GB" dirty="0" smtClean="0"/>
            </a:br>
            <a:r>
              <a:rPr lang="en-GB" sz="2400" dirty="0" smtClean="0"/>
              <a:t>Tipi QML</a:t>
            </a:r>
            <a:r>
              <a:rPr lang="en-GB" dirty="0" smtClean="0"/>
              <a:t/>
            </a:r>
            <a:br>
              <a:rPr lang="en-GB" dirty="0" smtClean="0"/>
            </a:b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558922" y="1476102"/>
            <a:ext cx="6871093" cy="4924697"/>
          </a:xfrm>
        </p:spPr>
        <p:txBody>
          <a:bodyPr/>
          <a:lstStyle/>
          <a:p>
            <a:r>
              <a:rPr lang="it-IT" sz="1800" dirty="0">
                <a:latin typeface="Segoe UI" panose="020B0502040204020203" pitchFamily="34" charset="0"/>
                <a:cs typeface="Segoe UI" panose="020B0502040204020203" pitchFamily="34" charset="0"/>
              </a:rPr>
              <a:t>I tipi che possono essere utilizzati nella definizione di oggetti in un documento QML possono essere:</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kern="0" dirty="0">
                <a:solidFill>
                  <a:srgbClr val="4D4D4F"/>
                </a:solidFill>
                <a:latin typeface="Segoe UI" pitchFamily="34" charset="0"/>
                <a:cs typeface="Segoe UI" pitchFamily="34" charset="0"/>
              </a:rPr>
              <a:t>forniti in modo nativo dal linguaggio QML</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kern="0" dirty="0">
                <a:solidFill>
                  <a:srgbClr val="4D4D4F"/>
                </a:solidFill>
                <a:latin typeface="Segoe UI" pitchFamily="34" charset="0"/>
                <a:cs typeface="Segoe UI" pitchFamily="34" charset="0"/>
              </a:rPr>
              <a:t>registrati via C ++ dai moduli QML</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kern="0" dirty="0">
                <a:solidFill>
                  <a:srgbClr val="4D4D4F"/>
                </a:solidFill>
                <a:latin typeface="Segoe UI" pitchFamily="34" charset="0"/>
                <a:cs typeface="Segoe UI" pitchFamily="34" charset="0"/>
              </a:rPr>
              <a:t>forniti come documenti QML dai moduli QML</a:t>
            </a:r>
          </a:p>
          <a:p>
            <a:r>
              <a:rPr lang="it-IT" sz="1800" dirty="0">
                <a:latin typeface="Segoe UI" panose="020B0502040204020203" pitchFamily="34" charset="0"/>
                <a:cs typeface="Segoe UI" panose="020B0502040204020203" pitchFamily="34" charset="0"/>
              </a:rPr>
              <a:t>Inoltre, gli sviluppatori di applicazioni possono fornire i propri tipi, registrando direttamente i tipi C ++ o definendo componenti riutilizzabili nei documenti QML che possono quindi essere importati.</a:t>
            </a:r>
          </a:p>
          <a:p>
            <a:r>
              <a:rPr lang="it-IT" sz="1800" dirty="0">
                <a:latin typeface="Segoe UI" panose="020B0502040204020203" pitchFamily="34" charset="0"/>
                <a:cs typeface="Segoe UI" panose="020B0502040204020203" pitchFamily="34" charset="0"/>
              </a:rPr>
              <a:t>Ovunque la definizione del tipo provenga, il motore applicherà la caratteristica </a:t>
            </a:r>
            <a:r>
              <a:rPr lang="it-IT" sz="1800" b="1" dirty="0">
                <a:solidFill>
                  <a:schemeClr val="accent2"/>
                </a:solidFill>
                <a:latin typeface="Segoe UI" panose="020B0502040204020203" pitchFamily="34" charset="0"/>
                <a:cs typeface="Segoe UI" panose="020B0502040204020203" pitchFamily="34" charset="0"/>
              </a:rPr>
              <a:t>type-safety per le proprietà </a:t>
            </a:r>
            <a:r>
              <a:rPr lang="it-IT" sz="1800" dirty="0">
                <a:latin typeface="Segoe UI" panose="020B0502040204020203" pitchFamily="34" charset="0"/>
                <a:cs typeface="Segoe UI" panose="020B0502040204020203" pitchFamily="34" charset="0"/>
              </a:rPr>
              <a:t>e le </a:t>
            </a:r>
            <a:r>
              <a:rPr lang="it-IT" sz="1800" b="1" dirty="0">
                <a:solidFill>
                  <a:schemeClr val="accent2"/>
                </a:solidFill>
                <a:latin typeface="Segoe UI" panose="020B0502040204020203" pitchFamily="34" charset="0"/>
                <a:cs typeface="Segoe UI" panose="020B0502040204020203" pitchFamily="34" charset="0"/>
              </a:rPr>
              <a:t>istanze</a:t>
            </a:r>
            <a:r>
              <a:rPr lang="it-IT" sz="1800" dirty="0">
                <a:latin typeface="Segoe UI" panose="020B0502040204020203" pitchFamily="34" charset="0"/>
                <a:cs typeface="Segoe UI" panose="020B0502040204020203" pitchFamily="34" charset="0"/>
              </a:rPr>
              <a:t> di tali tipi.</a:t>
            </a:r>
          </a:p>
          <a:p>
            <a:pPr marL="0" indent="0">
              <a:buNone/>
            </a:pPr>
            <a:endParaRPr lang="it-IT" sz="1600" b="1" dirty="0">
              <a:solidFill>
                <a:schemeClr val="tx1"/>
              </a:solidFill>
            </a:endParaRPr>
          </a:p>
          <a:p>
            <a:pPr marL="0" indent="0">
              <a:buNone/>
            </a:pPr>
            <a:endParaRPr lang="it-IT" sz="1600" b="1" dirty="0">
              <a:solidFill>
                <a:schemeClr val="tx1"/>
              </a:solidFill>
            </a:endParaRPr>
          </a:p>
          <a:p>
            <a:pPr marL="0" indent="0" fontAlgn="base">
              <a:buNone/>
            </a:pPr>
            <a:endParaRPr lang="it-IT" sz="2000" b="1" dirty="0" smtClean="0">
              <a:solidFill>
                <a:schemeClr val="tx1"/>
              </a:solidFill>
            </a:endParaRPr>
          </a:p>
          <a:p>
            <a:pPr lvl="2"/>
            <a:endParaRPr lang="it-IT" sz="1600" dirty="0" smtClean="0">
              <a:solidFill>
                <a:schemeClr val="tx1"/>
              </a:solidFill>
            </a:endParaRP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32</a:t>
            </a:fld>
            <a:endParaRPr lang="fr-FR"/>
          </a:p>
        </p:txBody>
      </p:sp>
    </p:spTree>
    <p:extLst>
      <p:ext uri="{BB962C8B-B14F-4D97-AF65-F5344CB8AC3E}">
        <p14:creationId xmlns:p14="http://schemas.microsoft.com/office/powerpoint/2010/main" val="4108447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QML</a:t>
            </a:r>
            <a:br>
              <a:rPr lang="en-GB" dirty="0" smtClean="0"/>
            </a:br>
            <a:r>
              <a:rPr lang="en-GB" sz="2400" dirty="0" smtClean="0"/>
              <a:t>Tipi QML</a:t>
            </a:r>
            <a:r>
              <a:rPr lang="en-GB" dirty="0" smtClean="0"/>
              <a:t/>
            </a:r>
            <a:br>
              <a:rPr lang="en-GB" dirty="0" smtClean="0"/>
            </a:b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558922" y="1476102"/>
            <a:ext cx="8199031" cy="3592287"/>
          </a:xfrm>
        </p:spPr>
        <p:txBody>
          <a:bodyPr/>
          <a:lstStyle/>
          <a:p>
            <a:r>
              <a:rPr lang="it-IT" sz="1800" i="1" dirty="0" smtClean="0">
                <a:latin typeface="Segoe UI" panose="020B0502040204020203" pitchFamily="34" charset="0"/>
                <a:cs typeface="Segoe UI" panose="020B0502040204020203" pitchFamily="34" charset="0"/>
              </a:rPr>
              <a:t> I </a:t>
            </a:r>
            <a:r>
              <a:rPr lang="it-IT" sz="1800" i="1" dirty="0">
                <a:latin typeface="Segoe UI" panose="020B0502040204020203" pitchFamily="34" charset="0"/>
                <a:cs typeface="Segoe UI" panose="020B0502040204020203" pitchFamily="34" charset="0"/>
              </a:rPr>
              <a:t>tipi forniti dal modulo QtQml sono disponibili in un documento QML solo se tale documento importa lo spazio dei nomi QtQml. La versione corrente del modulo QtQml è la versione 2.11, e quindi può essere importata tramite la seguente dichiarazione</a:t>
            </a:r>
            <a:r>
              <a:rPr lang="it-IT" sz="1800" i="1" dirty="0" smtClean="0">
                <a:latin typeface="Segoe UI" panose="020B0502040204020203" pitchFamily="34" charset="0"/>
                <a:cs typeface="Segoe UI" panose="020B0502040204020203" pitchFamily="34" charset="0"/>
              </a:rPr>
              <a:t>:</a:t>
            </a:r>
          </a:p>
          <a:p>
            <a:pPr lvl="1"/>
            <a:endParaRPr lang="it-IT" sz="1800" i="1" dirty="0" smtClean="0">
              <a:latin typeface="Segoe UI" panose="020B0502040204020203" pitchFamily="34" charset="0"/>
              <a:cs typeface="Segoe UI" panose="020B0502040204020203" pitchFamily="34" charset="0"/>
            </a:endParaRPr>
          </a:p>
          <a:p>
            <a:r>
              <a:rPr lang="it-IT" sz="1800" i="1" dirty="0" smtClean="0">
                <a:latin typeface="Segoe UI" panose="020B0502040204020203" pitchFamily="34" charset="0"/>
                <a:cs typeface="Segoe UI" panose="020B0502040204020203" pitchFamily="34" charset="0"/>
              </a:rPr>
              <a:t> La </a:t>
            </a:r>
            <a:r>
              <a:rPr lang="it-IT" sz="1800" i="1" dirty="0">
                <a:latin typeface="Segoe UI" panose="020B0502040204020203" pitchFamily="34" charset="0"/>
                <a:cs typeface="Segoe UI" panose="020B0502040204020203" pitchFamily="34" charset="0"/>
              </a:rPr>
              <a:t>maggior parte dei client non avrà mai bisogno di utilizzare l'importazione QtQml, poiché tutti i tipi sono forniti dallo spazio dei nomi QtQuick che può essere importato come segue</a:t>
            </a:r>
            <a:r>
              <a:rPr lang="it-IT" sz="1800" i="1" dirty="0" smtClean="0">
                <a:latin typeface="Segoe UI" panose="020B0502040204020203" pitchFamily="34" charset="0"/>
                <a:cs typeface="Segoe UI" panose="020B0502040204020203" pitchFamily="34" charset="0"/>
              </a:rPr>
              <a:t>:</a:t>
            </a:r>
          </a:p>
          <a:p>
            <a:endParaRPr lang="it-IT" sz="1800" i="1" dirty="0">
              <a:latin typeface="Segoe UI" panose="020B0502040204020203" pitchFamily="34" charset="0"/>
              <a:cs typeface="Segoe UI" panose="020B0502040204020203" pitchFamily="34" charset="0"/>
            </a:endParaRPr>
          </a:p>
          <a:p>
            <a:r>
              <a:rPr lang="it-IT" sz="1800" i="1" dirty="0" smtClean="0">
                <a:latin typeface="Segoe UI" panose="020B0502040204020203" pitchFamily="34" charset="0"/>
                <a:cs typeface="Segoe UI" panose="020B0502040204020203" pitchFamily="34" charset="0"/>
              </a:rPr>
              <a:t> Il </a:t>
            </a:r>
            <a:r>
              <a:rPr lang="it-IT" sz="1800" i="1" dirty="0">
                <a:latin typeface="Segoe UI" panose="020B0502040204020203" pitchFamily="34" charset="0"/>
                <a:cs typeface="Segoe UI" panose="020B0502040204020203" pitchFamily="34" charset="0"/>
              </a:rPr>
              <a:t>modulo QtQuick fornisce i tipi di oggetto più comuni necessari per creare interfacce utente in QML. Inoltre, ogni documento QML definisce implicitamente un tipo di oggetto QML, che può essere riutilizzato in altri documenti QML</a:t>
            </a:r>
          </a:p>
          <a:p>
            <a:pPr marL="0" indent="0">
              <a:buNone/>
            </a:pPr>
            <a:endParaRPr lang="it-IT" sz="1800" dirty="0" smtClean="0"/>
          </a:p>
          <a:p>
            <a:pPr marL="0" indent="0">
              <a:buNone/>
            </a:pPr>
            <a:endParaRPr lang="it-IT" sz="1600" b="1" dirty="0">
              <a:solidFill>
                <a:schemeClr val="tx1"/>
              </a:solidFill>
            </a:endParaRPr>
          </a:p>
          <a:p>
            <a:pPr marL="0" indent="0">
              <a:buNone/>
            </a:pPr>
            <a:endParaRPr lang="it-IT" sz="1600" b="1" dirty="0">
              <a:solidFill>
                <a:schemeClr val="tx1"/>
              </a:solidFill>
            </a:endParaRPr>
          </a:p>
          <a:p>
            <a:pPr marL="0" indent="0" fontAlgn="base">
              <a:buNone/>
            </a:pPr>
            <a:endParaRPr lang="it-IT" sz="2000" b="1" dirty="0" smtClean="0">
              <a:solidFill>
                <a:schemeClr val="tx1"/>
              </a:solidFill>
            </a:endParaRPr>
          </a:p>
          <a:p>
            <a:pPr lvl="2"/>
            <a:endParaRPr lang="it-IT" sz="1600" dirty="0" smtClean="0">
              <a:solidFill>
                <a:schemeClr val="tx1"/>
              </a:solidFill>
            </a:endParaRP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33</a:t>
            </a:fld>
            <a:endParaRPr lang="fr-FR"/>
          </a:p>
        </p:txBody>
      </p:sp>
      <p:sp>
        <p:nvSpPr>
          <p:cNvPr id="5" name="Rectangle 1"/>
          <p:cNvSpPr>
            <a:spLocks noChangeArrowheads="1"/>
          </p:cNvSpPr>
          <p:nvPr/>
        </p:nvSpPr>
        <p:spPr bwMode="auto">
          <a:xfrm>
            <a:off x="2181498" y="2461929"/>
            <a:ext cx="1841862" cy="323165"/>
          </a:xfrm>
          <a:prstGeom prst="rect">
            <a:avLst/>
          </a:prstGeom>
          <a:solidFill>
            <a:srgbClr val="3A405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rgbClr val="FFFF55"/>
                </a:solidFill>
                <a:effectLst/>
                <a:latin typeface="Droid Sans Mono"/>
                <a:ea typeface="Times New Roman" panose="02020603050405020304" pitchFamily="18" charset="0"/>
                <a:cs typeface="Courier New" panose="02070309020205020404" pitchFamily="49" charset="0"/>
              </a:rPr>
              <a:t>import</a:t>
            </a:r>
            <a:r>
              <a:rPr kumimoji="0" lang="it-IT" altLang="it-IT" sz="1200" b="0" i="0" u="none" strike="noStrike" cap="none" normalizeH="0" baseline="0" dirty="0" smtClean="0">
                <a:ln>
                  <a:noFill/>
                </a:ln>
                <a:solidFill>
                  <a:srgbClr val="FFFFFF"/>
                </a:solidFill>
                <a:effectLst/>
                <a:latin typeface="Droid Sans Mono"/>
                <a:ea typeface="Times New Roman" panose="02020603050405020304" pitchFamily="18" charset="0"/>
                <a:cs typeface="Courier New" panose="02070309020205020404" pitchFamily="49" charset="0"/>
              </a:rPr>
              <a:t> </a:t>
            </a:r>
            <a:r>
              <a:rPr kumimoji="0" lang="it-IT" altLang="it-IT" sz="1200" b="0" i="0" u="none" strike="noStrike" cap="none" normalizeH="0" baseline="0" dirty="0" smtClean="0">
                <a:ln>
                  <a:noFill/>
                </a:ln>
                <a:solidFill>
                  <a:srgbClr val="4F9D08"/>
                </a:solidFill>
                <a:effectLst/>
                <a:latin typeface="Droid Sans Mono"/>
                <a:ea typeface="Times New Roman" panose="02020603050405020304" pitchFamily="18" charset="0"/>
                <a:cs typeface="Courier New" panose="02070309020205020404" pitchFamily="49" charset="0"/>
              </a:rPr>
              <a:t>QtQml</a:t>
            </a:r>
            <a:r>
              <a:rPr kumimoji="0" lang="it-IT" altLang="it-IT" sz="1200" b="0" i="0" u="none" strike="noStrike" cap="none" normalizeH="0" baseline="0" dirty="0" smtClean="0">
                <a:ln>
                  <a:noFill/>
                </a:ln>
                <a:solidFill>
                  <a:srgbClr val="FFFFFF"/>
                </a:solidFill>
                <a:effectLst/>
                <a:latin typeface="Droid Sans Mono"/>
                <a:ea typeface="Times New Roman" panose="02020603050405020304" pitchFamily="18" charset="0"/>
                <a:cs typeface="Courier New" panose="02070309020205020404" pitchFamily="49" charset="0"/>
              </a:rPr>
              <a:t> </a:t>
            </a:r>
            <a:r>
              <a:rPr kumimoji="0" lang="it-IT" altLang="it-IT" sz="1200" b="0" i="0" u="none" strike="noStrike" cap="none" normalizeH="0" baseline="0" dirty="0" smtClean="0">
                <a:ln>
                  <a:noFill/>
                </a:ln>
                <a:solidFill>
                  <a:srgbClr val="FF55FF"/>
                </a:solidFill>
                <a:effectLst/>
                <a:latin typeface="Droid Sans Mono"/>
                <a:ea typeface="Times New Roman" panose="02020603050405020304" pitchFamily="18" charset="0"/>
                <a:cs typeface="Courier New" panose="02070309020205020404" pitchFamily="49" charset="0"/>
              </a:rPr>
              <a:t>2.11</a:t>
            </a:r>
            <a:r>
              <a:rPr kumimoji="0" lang="it-IT" altLang="it-IT" b="0" i="0" u="none" strike="noStrike" cap="none" normalizeH="0" baseline="0" dirty="0" smtClean="0">
                <a:ln>
                  <a:noFill/>
                </a:ln>
                <a:solidFill>
                  <a:schemeClr val="tx1"/>
                </a:solidFill>
                <a:effectLst/>
              </a:rPr>
              <a:t> </a:t>
            </a:r>
            <a:endParaRPr kumimoji="0" lang="it-IT" altLang="it-IT" sz="3200" b="0" i="0" u="none" strike="noStrike" cap="none" normalizeH="0" baseline="0" dirty="0" smtClean="0">
              <a:ln>
                <a:noFill/>
              </a:ln>
              <a:solidFill>
                <a:schemeClr val="tx1"/>
              </a:solidFill>
              <a:effectLst/>
              <a:latin typeface="Arial" panose="020B0604020202020204" pitchFamily="34" charset="0"/>
            </a:endParaRPr>
          </a:p>
        </p:txBody>
      </p:sp>
      <p:sp>
        <p:nvSpPr>
          <p:cNvPr id="8" name="Rectangle 1"/>
          <p:cNvSpPr>
            <a:spLocks noChangeArrowheads="1"/>
          </p:cNvSpPr>
          <p:nvPr/>
        </p:nvSpPr>
        <p:spPr bwMode="auto">
          <a:xfrm>
            <a:off x="2181498" y="3684368"/>
            <a:ext cx="1841862" cy="323165"/>
          </a:xfrm>
          <a:prstGeom prst="rect">
            <a:avLst/>
          </a:prstGeom>
          <a:solidFill>
            <a:srgbClr val="3A405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smtClean="0">
                <a:ln>
                  <a:noFill/>
                </a:ln>
                <a:solidFill>
                  <a:srgbClr val="FFFF55"/>
                </a:solidFill>
                <a:effectLst/>
                <a:latin typeface="Droid Sans Mono"/>
                <a:ea typeface="Times New Roman" panose="02020603050405020304" pitchFamily="18" charset="0"/>
                <a:cs typeface="Courier New" panose="02070309020205020404" pitchFamily="49" charset="0"/>
              </a:rPr>
              <a:t>import</a:t>
            </a:r>
            <a:r>
              <a:rPr kumimoji="0" lang="it-IT" altLang="it-IT" sz="1200" b="0" i="0" u="none" strike="noStrike" cap="none" normalizeH="0" baseline="0" dirty="0" smtClean="0">
                <a:ln>
                  <a:noFill/>
                </a:ln>
                <a:solidFill>
                  <a:srgbClr val="FFFFFF"/>
                </a:solidFill>
                <a:effectLst/>
                <a:latin typeface="Droid Sans Mono"/>
                <a:ea typeface="Times New Roman" panose="02020603050405020304" pitchFamily="18" charset="0"/>
                <a:cs typeface="Courier New" panose="02070309020205020404" pitchFamily="49" charset="0"/>
              </a:rPr>
              <a:t> </a:t>
            </a:r>
            <a:r>
              <a:rPr kumimoji="0" lang="it-IT" altLang="it-IT" sz="1200" b="0" i="0" u="none" strike="noStrike" cap="none" normalizeH="0" baseline="0" dirty="0" smtClean="0">
                <a:ln>
                  <a:noFill/>
                </a:ln>
                <a:solidFill>
                  <a:srgbClr val="4F9D08"/>
                </a:solidFill>
                <a:effectLst/>
                <a:latin typeface="Droid Sans Mono"/>
                <a:ea typeface="Times New Roman" panose="02020603050405020304" pitchFamily="18" charset="0"/>
                <a:cs typeface="Courier New" panose="02070309020205020404" pitchFamily="49" charset="0"/>
              </a:rPr>
              <a:t>QtQuick </a:t>
            </a:r>
            <a:r>
              <a:rPr kumimoji="0" lang="it-IT" altLang="it-IT" sz="1200" b="0" i="0" u="none" strike="noStrike" cap="none" normalizeH="0" baseline="0" dirty="0" smtClean="0">
                <a:ln>
                  <a:noFill/>
                </a:ln>
                <a:solidFill>
                  <a:srgbClr val="FF55FF"/>
                </a:solidFill>
                <a:effectLst/>
                <a:latin typeface="Droid Sans Mono"/>
                <a:ea typeface="Times New Roman" panose="02020603050405020304" pitchFamily="18" charset="0"/>
                <a:cs typeface="Courier New" panose="02070309020205020404" pitchFamily="49" charset="0"/>
              </a:rPr>
              <a:t>2.11</a:t>
            </a:r>
            <a:r>
              <a:rPr kumimoji="0" lang="it-IT" altLang="it-IT" b="0" i="0" u="none" strike="noStrike" cap="none" normalizeH="0" baseline="0" dirty="0" smtClean="0">
                <a:ln>
                  <a:noFill/>
                </a:ln>
                <a:solidFill>
                  <a:schemeClr val="tx1"/>
                </a:solidFill>
                <a:effectLst/>
              </a:rPr>
              <a:t> </a:t>
            </a:r>
            <a:endParaRPr kumimoji="0" lang="it-IT" altLang="it-IT" sz="32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40055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QML</a:t>
            </a:r>
            <a:br>
              <a:rPr lang="en-GB" dirty="0" smtClean="0"/>
            </a:br>
            <a:r>
              <a:rPr lang="en-GB" sz="2400" dirty="0" smtClean="0"/>
              <a:t>Tipi QML</a:t>
            </a:r>
            <a:r>
              <a:rPr lang="en-GB" dirty="0" smtClean="0"/>
              <a:t/>
            </a:r>
            <a:br>
              <a:rPr lang="en-GB" dirty="0" smtClean="0"/>
            </a:b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558923" y="1972491"/>
            <a:ext cx="4841878" cy="3370218"/>
          </a:xfrm>
        </p:spPr>
        <p:txBody>
          <a:bodyPr/>
          <a:lstStyle/>
          <a:p>
            <a:r>
              <a:rPr lang="it-IT" sz="1800" dirty="0" smtClean="0"/>
              <a:t> </a:t>
            </a:r>
            <a:r>
              <a:rPr lang="it-IT" sz="1800" dirty="0" smtClean="0">
                <a:latin typeface="Segoe UI" panose="020B0502040204020203" pitchFamily="34" charset="0"/>
                <a:cs typeface="Segoe UI" panose="020B0502040204020203" pitchFamily="34" charset="0"/>
              </a:rPr>
              <a:t>Tipi </a:t>
            </a:r>
            <a:r>
              <a:rPr lang="it-IT" sz="1800" dirty="0">
                <a:latin typeface="Segoe UI" panose="020B0502040204020203" pitchFamily="34" charset="0"/>
                <a:cs typeface="Segoe UI" panose="020B0502040204020203" pitchFamily="34" charset="0"/>
              </a:rPr>
              <a:t>base forniti nativamente dal linguaggio </a:t>
            </a:r>
            <a:r>
              <a:rPr lang="it-IT" sz="1800" b="1" dirty="0">
                <a:latin typeface="Segoe UI" panose="020B0502040204020203" pitchFamily="34" charset="0"/>
                <a:cs typeface="Segoe UI" panose="020B0502040204020203" pitchFamily="34" charset="0"/>
              </a:rPr>
              <a:t>QML</a:t>
            </a:r>
          </a:p>
          <a:p>
            <a:pPr lvl="1"/>
            <a:r>
              <a:rPr lang="en-US" sz="1800" dirty="0">
                <a:solidFill>
                  <a:schemeClr val="accent6"/>
                </a:solidFill>
                <a:latin typeface="Segoe UI" panose="020B0502040204020203" pitchFamily="34" charset="0"/>
                <a:cs typeface="Segoe UI" panose="020B0502040204020203" pitchFamily="34" charset="0"/>
              </a:rPr>
              <a:t>bool</a:t>
            </a:r>
            <a:endParaRPr lang="it-IT" sz="1800" dirty="0">
              <a:solidFill>
                <a:schemeClr val="accent6"/>
              </a:solidFill>
              <a:latin typeface="Segoe UI" panose="020B0502040204020203" pitchFamily="34" charset="0"/>
              <a:cs typeface="Segoe UI" panose="020B0502040204020203" pitchFamily="34" charset="0"/>
            </a:endParaRPr>
          </a:p>
          <a:p>
            <a:pPr lvl="1"/>
            <a:r>
              <a:rPr lang="en-US" sz="1800" dirty="0">
                <a:solidFill>
                  <a:schemeClr val="accent6"/>
                </a:solidFill>
                <a:latin typeface="Segoe UI" panose="020B0502040204020203" pitchFamily="34" charset="0"/>
                <a:cs typeface="Segoe UI" panose="020B0502040204020203" pitchFamily="34" charset="0"/>
              </a:rPr>
              <a:t>double</a:t>
            </a:r>
            <a:endParaRPr lang="it-IT" sz="1800" dirty="0">
              <a:solidFill>
                <a:schemeClr val="accent6"/>
              </a:solidFill>
              <a:latin typeface="Segoe UI" panose="020B0502040204020203" pitchFamily="34" charset="0"/>
              <a:cs typeface="Segoe UI" panose="020B0502040204020203" pitchFamily="34" charset="0"/>
            </a:endParaRPr>
          </a:p>
          <a:p>
            <a:pPr lvl="1"/>
            <a:r>
              <a:rPr lang="en-US" sz="1800" dirty="0">
                <a:solidFill>
                  <a:schemeClr val="accent6"/>
                </a:solidFill>
                <a:latin typeface="Segoe UI" panose="020B0502040204020203" pitchFamily="34" charset="0"/>
                <a:cs typeface="Segoe UI" panose="020B0502040204020203" pitchFamily="34" charset="0"/>
              </a:rPr>
              <a:t>enumeration</a:t>
            </a:r>
            <a:endParaRPr lang="it-IT" sz="1800" dirty="0">
              <a:solidFill>
                <a:schemeClr val="accent6"/>
              </a:solidFill>
              <a:latin typeface="Segoe UI" panose="020B0502040204020203" pitchFamily="34" charset="0"/>
              <a:cs typeface="Segoe UI" panose="020B0502040204020203" pitchFamily="34" charset="0"/>
            </a:endParaRPr>
          </a:p>
          <a:p>
            <a:pPr lvl="1"/>
            <a:r>
              <a:rPr lang="en-US" sz="1800" dirty="0" err="1">
                <a:solidFill>
                  <a:schemeClr val="accent6"/>
                </a:solidFill>
                <a:latin typeface="Segoe UI" panose="020B0502040204020203" pitchFamily="34" charset="0"/>
                <a:cs typeface="Segoe UI" panose="020B0502040204020203" pitchFamily="34" charset="0"/>
              </a:rPr>
              <a:t>int</a:t>
            </a:r>
            <a:endParaRPr lang="it-IT" sz="1800" dirty="0">
              <a:solidFill>
                <a:schemeClr val="accent6"/>
              </a:solidFill>
              <a:latin typeface="Segoe UI" panose="020B0502040204020203" pitchFamily="34" charset="0"/>
              <a:cs typeface="Segoe UI" panose="020B0502040204020203" pitchFamily="34" charset="0"/>
            </a:endParaRPr>
          </a:p>
          <a:p>
            <a:pPr lvl="1"/>
            <a:r>
              <a:rPr lang="en-US" sz="1800" dirty="0">
                <a:solidFill>
                  <a:schemeClr val="accent6"/>
                </a:solidFill>
                <a:latin typeface="Segoe UI" panose="020B0502040204020203" pitchFamily="34" charset="0"/>
                <a:cs typeface="Segoe UI" panose="020B0502040204020203" pitchFamily="34" charset="0"/>
              </a:rPr>
              <a:t>list</a:t>
            </a:r>
            <a:endParaRPr lang="it-IT" sz="1800" dirty="0">
              <a:solidFill>
                <a:schemeClr val="accent6"/>
              </a:solidFill>
              <a:latin typeface="Segoe UI" panose="020B0502040204020203" pitchFamily="34" charset="0"/>
              <a:cs typeface="Segoe UI" panose="020B0502040204020203" pitchFamily="34" charset="0"/>
            </a:endParaRPr>
          </a:p>
          <a:p>
            <a:pPr lvl="1"/>
            <a:r>
              <a:rPr lang="en-US" sz="1800" dirty="0">
                <a:solidFill>
                  <a:schemeClr val="accent6"/>
                </a:solidFill>
                <a:latin typeface="Segoe UI" panose="020B0502040204020203" pitchFamily="34" charset="0"/>
                <a:cs typeface="Segoe UI" panose="020B0502040204020203" pitchFamily="34" charset="0"/>
              </a:rPr>
              <a:t>real</a:t>
            </a:r>
            <a:endParaRPr lang="it-IT" sz="1800" dirty="0">
              <a:solidFill>
                <a:schemeClr val="accent6"/>
              </a:solidFill>
              <a:latin typeface="Segoe UI" panose="020B0502040204020203" pitchFamily="34" charset="0"/>
              <a:cs typeface="Segoe UI" panose="020B0502040204020203" pitchFamily="34" charset="0"/>
            </a:endParaRPr>
          </a:p>
          <a:p>
            <a:pPr lvl="1"/>
            <a:r>
              <a:rPr lang="en-US" sz="1800" dirty="0">
                <a:solidFill>
                  <a:schemeClr val="accent6"/>
                </a:solidFill>
                <a:latin typeface="Segoe UI" panose="020B0502040204020203" pitchFamily="34" charset="0"/>
                <a:cs typeface="Segoe UI" panose="020B0502040204020203" pitchFamily="34" charset="0"/>
              </a:rPr>
              <a:t>string</a:t>
            </a:r>
            <a:endParaRPr lang="it-IT" sz="1800" dirty="0">
              <a:solidFill>
                <a:schemeClr val="accent6"/>
              </a:solidFill>
              <a:latin typeface="Segoe UI" panose="020B0502040204020203" pitchFamily="34" charset="0"/>
              <a:cs typeface="Segoe UI" panose="020B0502040204020203" pitchFamily="34" charset="0"/>
            </a:endParaRPr>
          </a:p>
          <a:p>
            <a:pPr lvl="1"/>
            <a:r>
              <a:rPr lang="en-US" sz="1800" dirty="0" err="1">
                <a:solidFill>
                  <a:schemeClr val="accent6"/>
                </a:solidFill>
                <a:latin typeface="Segoe UI" panose="020B0502040204020203" pitchFamily="34" charset="0"/>
                <a:cs typeface="Segoe UI" panose="020B0502040204020203" pitchFamily="34" charset="0"/>
              </a:rPr>
              <a:t>url</a:t>
            </a:r>
            <a:endParaRPr lang="it-IT" sz="1800" dirty="0">
              <a:solidFill>
                <a:schemeClr val="accent6"/>
              </a:solidFill>
              <a:latin typeface="Segoe UI" panose="020B0502040204020203" pitchFamily="34" charset="0"/>
              <a:cs typeface="Segoe UI" panose="020B0502040204020203" pitchFamily="34" charset="0"/>
            </a:endParaRPr>
          </a:p>
          <a:p>
            <a:pPr lvl="1"/>
            <a:r>
              <a:rPr lang="en-US" sz="1800" dirty="0" err="1">
                <a:solidFill>
                  <a:schemeClr val="accent6"/>
                </a:solidFill>
                <a:latin typeface="Segoe UI" panose="020B0502040204020203" pitchFamily="34" charset="0"/>
                <a:cs typeface="Segoe UI" panose="020B0502040204020203" pitchFamily="34" charset="0"/>
              </a:rPr>
              <a:t>var</a:t>
            </a:r>
            <a:endParaRPr lang="it-IT" sz="1800" dirty="0">
              <a:solidFill>
                <a:schemeClr val="accent6"/>
              </a:solidFill>
              <a:latin typeface="Segoe UI" panose="020B0502040204020203" pitchFamily="34" charset="0"/>
              <a:cs typeface="Segoe UI" panose="020B0502040204020203" pitchFamily="34" charset="0"/>
            </a:endParaRPr>
          </a:p>
          <a:p>
            <a:pPr marL="0" indent="0">
              <a:buNone/>
            </a:pPr>
            <a:endParaRPr lang="it-IT" sz="1800" dirty="0" smtClean="0"/>
          </a:p>
          <a:p>
            <a:pPr marL="0" indent="0">
              <a:buNone/>
            </a:pPr>
            <a:endParaRPr lang="it-IT" sz="1600" b="1" dirty="0">
              <a:solidFill>
                <a:schemeClr val="tx1"/>
              </a:solidFill>
            </a:endParaRPr>
          </a:p>
          <a:p>
            <a:pPr marL="0" indent="0">
              <a:buNone/>
            </a:pPr>
            <a:endParaRPr lang="it-IT" sz="1600" b="1" dirty="0">
              <a:solidFill>
                <a:schemeClr val="tx1"/>
              </a:solidFill>
            </a:endParaRPr>
          </a:p>
          <a:p>
            <a:pPr marL="0" indent="0" fontAlgn="base">
              <a:buNone/>
            </a:pPr>
            <a:endParaRPr lang="it-IT" sz="2000" b="1" dirty="0" smtClean="0">
              <a:solidFill>
                <a:schemeClr val="tx1"/>
              </a:solidFill>
            </a:endParaRPr>
          </a:p>
          <a:p>
            <a:pPr lvl="2"/>
            <a:endParaRPr lang="it-IT" sz="1600" dirty="0" smtClean="0">
              <a:solidFill>
                <a:schemeClr val="tx1"/>
              </a:solidFill>
            </a:endParaRP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34</a:t>
            </a:fld>
            <a:endParaRPr lang="fr-FR"/>
          </a:p>
        </p:txBody>
      </p:sp>
      <p:sp>
        <p:nvSpPr>
          <p:cNvPr id="7" name="Espace réservé du contenu 2"/>
          <p:cNvSpPr txBox="1">
            <a:spLocks/>
          </p:cNvSpPr>
          <p:nvPr/>
        </p:nvSpPr>
        <p:spPr>
          <a:xfrm>
            <a:off x="7058385" y="1972491"/>
            <a:ext cx="3809912" cy="3592287"/>
          </a:xfrm>
          <a:prstGeom prst="rect">
            <a:avLst/>
          </a:prstGeom>
        </p:spPr>
        <p:txBody>
          <a:bodyPr vert="horz" lIns="0" tIns="0" rIns="0" bIns="0" rtlCol="0" anchor="t" anchorCtr="0">
            <a:noAutofit/>
          </a:bodyPr>
          <a:lstStyle>
            <a:lvl1pPr marL="177800" indent="-177800" algn="l" defTabSz="914400" rtl="0" eaLnBrk="1" latinLnBrk="0" hangingPunct="1">
              <a:lnSpc>
                <a:spcPct val="90000"/>
              </a:lnSpc>
              <a:spcBef>
                <a:spcPts val="1000"/>
              </a:spcBef>
              <a:buFontTx/>
              <a:buBlip>
                <a:blip r:embed="rId2"/>
              </a:buBlip>
              <a:tabLst/>
              <a:defRPr sz="1400" kern="1200">
                <a:solidFill>
                  <a:srgbClr val="4A4B4C"/>
                </a:solidFill>
                <a:latin typeface="+mn-lt"/>
                <a:ea typeface="+mn-ea"/>
                <a:cs typeface="+mn-cs"/>
              </a:defRPr>
            </a:lvl1pPr>
            <a:lvl2pPr marL="541338" indent="-141288"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2pPr>
            <a:lvl3pPr marL="715963" indent="-130175"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3pPr>
            <a:lvl4pPr marL="846138" indent="-130175"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4pPr>
            <a:lvl5pPr marL="1030288" indent="-141288"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it-IT" sz="1800" dirty="0" smtClean="0">
                <a:latin typeface="Segoe UI" panose="020B0502040204020203" pitchFamily="34" charset="0"/>
                <a:cs typeface="Segoe UI" panose="020B0502040204020203" pitchFamily="34" charset="0"/>
              </a:rPr>
              <a:t> Tipi base forniti dal modulo </a:t>
            </a:r>
            <a:r>
              <a:rPr lang="it-IT" sz="1800" b="1" dirty="0" smtClean="0">
                <a:latin typeface="Segoe UI" panose="020B0502040204020203" pitchFamily="34" charset="0"/>
                <a:cs typeface="Segoe UI" panose="020B0502040204020203" pitchFamily="34" charset="0"/>
              </a:rPr>
              <a:t>Qt Quick</a:t>
            </a:r>
            <a:r>
              <a:rPr lang="it-IT" sz="1800" dirty="0" smtClean="0">
                <a:latin typeface="Segoe UI" panose="020B0502040204020203" pitchFamily="34" charset="0"/>
                <a:cs typeface="Segoe UI" panose="020B0502040204020203" pitchFamily="34" charset="0"/>
              </a:rPr>
              <a:t>:</a:t>
            </a:r>
          </a:p>
          <a:p>
            <a:pPr lvl="1"/>
            <a:r>
              <a:rPr lang="en-US" sz="1800" dirty="0" smtClean="0">
                <a:solidFill>
                  <a:schemeClr val="accent6"/>
                </a:solidFill>
                <a:latin typeface="Segoe UI" panose="020B0502040204020203" pitchFamily="34" charset="0"/>
                <a:cs typeface="Segoe UI" panose="020B0502040204020203" pitchFamily="34" charset="0"/>
              </a:rPr>
              <a:t>date</a:t>
            </a:r>
            <a:endParaRPr lang="it-IT" sz="1800" dirty="0" smtClean="0">
              <a:solidFill>
                <a:schemeClr val="accent6"/>
              </a:solidFill>
              <a:latin typeface="Segoe UI" panose="020B0502040204020203" pitchFamily="34" charset="0"/>
              <a:cs typeface="Segoe UI" panose="020B0502040204020203" pitchFamily="34" charset="0"/>
            </a:endParaRPr>
          </a:p>
          <a:p>
            <a:pPr lvl="1"/>
            <a:r>
              <a:rPr lang="en-US" sz="1800" dirty="0" smtClean="0">
                <a:solidFill>
                  <a:schemeClr val="accent6"/>
                </a:solidFill>
                <a:latin typeface="Segoe UI" panose="020B0502040204020203" pitchFamily="34" charset="0"/>
                <a:cs typeface="Segoe UI" panose="020B0502040204020203" pitchFamily="34" charset="0"/>
              </a:rPr>
              <a:t>point</a:t>
            </a:r>
            <a:endParaRPr lang="it-IT" sz="1800" dirty="0" smtClean="0">
              <a:solidFill>
                <a:schemeClr val="accent6"/>
              </a:solidFill>
              <a:latin typeface="Segoe UI" panose="020B0502040204020203" pitchFamily="34" charset="0"/>
              <a:cs typeface="Segoe UI" panose="020B0502040204020203" pitchFamily="34" charset="0"/>
            </a:endParaRPr>
          </a:p>
          <a:p>
            <a:pPr lvl="1"/>
            <a:r>
              <a:rPr lang="en-US" sz="1800" dirty="0" err="1" smtClean="0">
                <a:solidFill>
                  <a:schemeClr val="accent6"/>
                </a:solidFill>
                <a:latin typeface="Segoe UI" panose="020B0502040204020203" pitchFamily="34" charset="0"/>
                <a:cs typeface="Segoe UI" panose="020B0502040204020203" pitchFamily="34" charset="0"/>
              </a:rPr>
              <a:t>rect</a:t>
            </a:r>
            <a:endParaRPr lang="it-IT" sz="1800" dirty="0" smtClean="0">
              <a:solidFill>
                <a:schemeClr val="accent6"/>
              </a:solidFill>
              <a:latin typeface="Segoe UI" panose="020B0502040204020203" pitchFamily="34" charset="0"/>
              <a:cs typeface="Segoe UI" panose="020B0502040204020203" pitchFamily="34" charset="0"/>
            </a:endParaRPr>
          </a:p>
          <a:p>
            <a:pPr lvl="1"/>
            <a:r>
              <a:rPr lang="en-US" sz="1800" dirty="0" smtClean="0">
                <a:solidFill>
                  <a:schemeClr val="accent6"/>
                </a:solidFill>
                <a:latin typeface="Segoe UI" panose="020B0502040204020203" pitchFamily="34" charset="0"/>
                <a:cs typeface="Segoe UI" panose="020B0502040204020203" pitchFamily="34" charset="0"/>
              </a:rPr>
              <a:t>size</a:t>
            </a:r>
            <a:endParaRPr lang="it-IT" sz="1800" dirty="0" smtClean="0">
              <a:solidFill>
                <a:schemeClr val="accent6"/>
              </a:solidFill>
              <a:latin typeface="Segoe UI" panose="020B0502040204020203" pitchFamily="34" charset="0"/>
              <a:cs typeface="Segoe UI" panose="020B0502040204020203" pitchFamily="34" charset="0"/>
            </a:endParaRPr>
          </a:p>
          <a:p>
            <a:pPr marL="0" indent="0">
              <a:buFontTx/>
              <a:buNone/>
            </a:pPr>
            <a:endParaRPr lang="it-IT" sz="1800" dirty="0" smtClean="0"/>
          </a:p>
          <a:p>
            <a:pPr marL="0" indent="0">
              <a:buFontTx/>
              <a:buNone/>
            </a:pPr>
            <a:endParaRPr lang="it-IT" sz="1600" b="1" dirty="0" smtClean="0">
              <a:solidFill>
                <a:schemeClr val="tx1"/>
              </a:solidFill>
            </a:endParaRPr>
          </a:p>
          <a:p>
            <a:pPr marL="0" indent="0">
              <a:buFontTx/>
              <a:buNone/>
            </a:pPr>
            <a:endParaRPr lang="it-IT" sz="1600" b="1" dirty="0" smtClean="0">
              <a:solidFill>
                <a:schemeClr val="tx1"/>
              </a:solidFill>
            </a:endParaRPr>
          </a:p>
          <a:p>
            <a:pPr marL="0" indent="0" fontAlgn="base">
              <a:buFontTx/>
              <a:buNone/>
            </a:pPr>
            <a:endParaRPr lang="it-IT" sz="2000" b="1" dirty="0" smtClean="0">
              <a:solidFill>
                <a:schemeClr val="tx1"/>
              </a:solidFill>
            </a:endParaRPr>
          </a:p>
          <a:p>
            <a:pPr lvl="2"/>
            <a:endParaRPr lang="it-IT" sz="1600" dirty="0" smtClean="0">
              <a:solidFill>
                <a:schemeClr val="tx1"/>
              </a:solidFill>
            </a:endParaRPr>
          </a:p>
        </p:txBody>
      </p:sp>
    </p:spTree>
    <p:extLst>
      <p:ext uri="{BB962C8B-B14F-4D97-AF65-F5344CB8AC3E}">
        <p14:creationId xmlns:p14="http://schemas.microsoft.com/office/powerpoint/2010/main" val="3783648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QML</a:t>
            </a:r>
            <a:br>
              <a:rPr lang="en-GB" dirty="0" smtClean="0"/>
            </a:br>
            <a:r>
              <a:rPr lang="en-GB" sz="2400" dirty="0" smtClean="0"/>
              <a:t>Tipi QML</a:t>
            </a:r>
            <a:r>
              <a:rPr lang="en-GB" dirty="0" smtClean="0"/>
              <a:t/>
            </a:r>
            <a:br>
              <a:rPr lang="en-GB" dirty="0" smtClean="0"/>
            </a:br>
            <a:r>
              <a:rPr lang="it-IT" dirty="0">
                <a:solidFill>
                  <a:schemeClr val="tx1"/>
                </a:solidFill>
              </a:rPr>
              <a:t/>
            </a:r>
            <a:br>
              <a:rPr lang="it-IT" dirty="0">
                <a:solidFill>
                  <a:schemeClr val="tx1"/>
                </a:solidFill>
              </a:rPr>
            </a:br>
            <a:endParaRPr lang="fr-FR" dirty="0"/>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35</a:t>
            </a:fld>
            <a:endParaRPr lang="fr-FR"/>
          </a:p>
        </p:txBody>
      </p:sp>
      <p:sp>
        <p:nvSpPr>
          <p:cNvPr id="5" name="Espace réservé du contenu 2"/>
          <p:cNvSpPr txBox="1">
            <a:spLocks/>
          </p:cNvSpPr>
          <p:nvPr/>
        </p:nvSpPr>
        <p:spPr>
          <a:xfrm>
            <a:off x="6456360" y="1476102"/>
            <a:ext cx="4242119" cy="4898572"/>
          </a:xfrm>
          <a:prstGeom prst="rect">
            <a:avLst/>
          </a:prstGeom>
        </p:spPr>
        <p:txBody>
          <a:bodyPr vert="horz" lIns="0" tIns="0" rIns="0" bIns="0" rtlCol="0" anchor="t" anchorCtr="0">
            <a:noAutofit/>
          </a:bodyPr>
          <a:lstStyle>
            <a:lvl1pPr marL="177800" indent="-177800" algn="l" defTabSz="914400" rtl="0" eaLnBrk="1" latinLnBrk="0" hangingPunct="1">
              <a:lnSpc>
                <a:spcPct val="90000"/>
              </a:lnSpc>
              <a:spcBef>
                <a:spcPts val="1000"/>
              </a:spcBef>
              <a:buFontTx/>
              <a:buBlip>
                <a:blip r:embed="rId2"/>
              </a:buBlip>
              <a:tabLst/>
              <a:defRPr sz="1400" kern="1200">
                <a:solidFill>
                  <a:srgbClr val="4A4B4C"/>
                </a:solidFill>
                <a:latin typeface="+mn-lt"/>
                <a:ea typeface="+mn-ea"/>
                <a:cs typeface="+mn-cs"/>
              </a:defRPr>
            </a:lvl1pPr>
            <a:lvl2pPr marL="541338" indent="-141288"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2pPr>
            <a:lvl3pPr marL="715963" indent="-130175"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3pPr>
            <a:lvl4pPr marL="846138" indent="-130175"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4pPr>
            <a:lvl5pPr marL="1030288" indent="-141288"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Tx/>
              <a:buNone/>
            </a:pPr>
            <a:endParaRPr lang="it-IT" sz="1800" dirty="0" smtClean="0"/>
          </a:p>
          <a:p>
            <a:pPr marL="0" indent="0">
              <a:buFontTx/>
              <a:buNone/>
            </a:pPr>
            <a:endParaRPr lang="it-IT" sz="1600" b="1" dirty="0" smtClean="0">
              <a:solidFill>
                <a:schemeClr val="tx1"/>
              </a:solidFill>
            </a:endParaRPr>
          </a:p>
          <a:p>
            <a:pPr marL="0" indent="0">
              <a:buFontTx/>
              <a:buNone/>
            </a:pPr>
            <a:endParaRPr lang="it-IT" sz="1600" b="1" dirty="0" smtClean="0">
              <a:solidFill>
                <a:schemeClr val="tx1"/>
              </a:solidFill>
            </a:endParaRPr>
          </a:p>
          <a:p>
            <a:pPr marL="0" indent="0" fontAlgn="base">
              <a:buFontTx/>
              <a:buNone/>
            </a:pPr>
            <a:endParaRPr lang="it-IT" sz="2000" b="1" dirty="0" smtClean="0">
              <a:solidFill>
                <a:schemeClr val="tx1"/>
              </a:solidFill>
            </a:endParaRPr>
          </a:p>
          <a:p>
            <a:pPr lvl="2"/>
            <a:endParaRPr lang="it-IT" sz="1600" dirty="0" smtClean="0">
              <a:solidFill>
                <a:schemeClr val="tx1"/>
              </a:solidFill>
            </a:endParaRPr>
          </a:p>
        </p:txBody>
      </p:sp>
      <p:sp>
        <p:nvSpPr>
          <p:cNvPr id="6" name="Content Placeholder 5"/>
          <p:cNvSpPr>
            <a:spLocks noGrp="1"/>
          </p:cNvSpPr>
          <p:nvPr>
            <p:ph idx="1"/>
          </p:nvPr>
        </p:nvSpPr>
        <p:spPr>
          <a:xfrm>
            <a:off x="1558923" y="1557338"/>
            <a:ext cx="9296311" cy="4817336"/>
          </a:xfrm>
        </p:spPr>
        <p:txBody>
          <a:bodyPr/>
          <a:lstStyle/>
          <a:p>
            <a:r>
              <a:rPr lang="it-IT" sz="1800" dirty="0">
                <a:latin typeface="Segoe UI" panose="020B0502040204020203" pitchFamily="34" charset="0"/>
                <a:cs typeface="Segoe UI" panose="020B0502040204020203" pitchFamily="34" charset="0"/>
              </a:rPr>
              <a:t> Tipi oggetto forniti dal modulo </a:t>
            </a:r>
            <a:r>
              <a:rPr lang="it-IT" sz="1800" b="1" dirty="0">
                <a:latin typeface="Segoe UI" panose="020B0502040204020203" pitchFamily="34" charset="0"/>
                <a:cs typeface="Segoe UI" panose="020B0502040204020203" pitchFamily="34" charset="0"/>
              </a:rPr>
              <a:t>Qt Quick</a:t>
            </a:r>
            <a:r>
              <a:rPr lang="it-IT" sz="1800" dirty="0">
                <a:latin typeface="Segoe UI" panose="020B0502040204020203" pitchFamily="34" charset="0"/>
                <a:cs typeface="Segoe UI" panose="020B0502040204020203" pitchFamily="34" charset="0"/>
              </a:rPr>
              <a:t>:</a:t>
            </a:r>
          </a:p>
          <a:p>
            <a:pPr marL="627063" lvl="1" indent="-266700" fontAlgn="base">
              <a:lnSpc>
                <a:spcPct val="100000"/>
              </a:lnSpc>
              <a:spcBef>
                <a:spcPct val="20000"/>
              </a:spcBef>
              <a:spcAft>
                <a:spcPct val="0"/>
              </a:spcAft>
              <a:buClr>
                <a:srgbClr val="FF0000"/>
              </a:buClr>
              <a:buBlip>
                <a:blip r:embed="rId3"/>
              </a:buBlip>
              <a:tabLst>
                <a:tab pos="627063" algn="l"/>
              </a:tabLst>
            </a:pPr>
            <a:r>
              <a:rPr lang="en-US" sz="1800" b="1" kern="0" dirty="0">
                <a:solidFill>
                  <a:schemeClr val="accent2"/>
                </a:solidFill>
                <a:latin typeface="Segoe UI" pitchFamily="34" charset="0"/>
                <a:cs typeface="Segoe UI" pitchFamily="34" charset="0"/>
              </a:rPr>
              <a:t>Component</a:t>
            </a:r>
          </a:p>
          <a:p>
            <a:pPr marL="852488" lvl="4" indent="0">
              <a:lnSpc>
                <a:spcPct val="107000"/>
              </a:lnSpc>
              <a:buNone/>
            </a:pPr>
            <a:r>
              <a:rPr lang="it-IT" sz="1600" dirty="0">
                <a:latin typeface="Segoe UI" panose="020B0502040204020203" pitchFamily="34" charset="0"/>
                <a:cs typeface="Segoe UI" panose="020B0502040204020203" pitchFamily="34" charset="0"/>
              </a:rPr>
              <a:t>T</a:t>
            </a:r>
            <a:r>
              <a:rPr lang="it-IT" sz="1600" dirty="0" smtClean="0">
                <a:latin typeface="Segoe UI" panose="020B0502040204020203" pitchFamily="34" charset="0"/>
                <a:cs typeface="Segoe UI" panose="020B0502040204020203" pitchFamily="34" charset="0"/>
              </a:rPr>
              <a:t>ipo </a:t>
            </a:r>
            <a:r>
              <a:rPr lang="it-IT" sz="1600" dirty="0">
                <a:latin typeface="Segoe UI" panose="020B0502040204020203" pitchFamily="34" charset="0"/>
                <a:cs typeface="Segoe UI" panose="020B0502040204020203" pitchFamily="34" charset="0"/>
              </a:rPr>
              <a:t>base che contiene la proprietà </a:t>
            </a:r>
            <a:r>
              <a:rPr lang="it-IT" sz="1600" i="1" dirty="0">
                <a:latin typeface="Segoe UI" panose="020B0502040204020203" pitchFamily="34" charset="0"/>
                <a:cs typeface="Segoe UI" panose="020B0502040204020203" pitchFamily="34" charset="0"/>
              </a:rPr>
              <a:t>objectName</a:t>
            </a:r>
            <a:r>
              <a:rPr lang="it-IT" sz="1600" dirty="0">
                <a:latin typeface="Segoe UI" panose="020B0502040204020203" pitchFamily="34" charset="0"/>
                <a:cs typeface="Segoe UI" panose="020B0502040204020203" pitchFamily="34" charset="0"/>
              </a:rPr>
              <a:t> utile per permettere alle applicazioni C++ di individuare un item di un componente QML utilizzando il metodo </a:t>
            </a:r>
            <a:r>
              <a:rPr lang="it-IT" sz="1600" i="1" dirty="0">
                <a:solidFill>
                  <a:schemeClr val="accent6"/>
                </a:solidFill>
                <a:latin typeface="Segoe UI" panose="020B0502040204020203" pitchFamily="34" charset="0"/>
                <a:cs typeface="Segoe UI" panose="020B0502040204020203" pitchFamily="34" charset="0"/>
              </a:rPr>
              <a:t>QObject::findChild</a:t>
            </a:r>
            <a:r>
              <a:rPr lang="it-IT" sz="1600" i="1" dirty="0" smtClean="0">
                <a:solidFill>
                  <a:schemeClr val="accent6"/>
                </a:solidFill>
                <a:latin typeface="Segoe UI" panose="020B0502040204020203" pitchFamily="34" charset="0"/>
                <a:cs typeface="Segoe UI" panose="020B0502040204020203" pitchFamily="34" charset="0"/>
              </a:rPr>
              <a:t>(). </a:t>
            </a:r>
            <a:r>
              <a:rPr lang="en-US" sz="1800" b="1" kern="0" dirty="0" smtClean="0">
                <a:solidFill>
                  <a:schemeClr val="accent2"/>
                </a:solidFill>
                <a:latin typeface="Segoe UI" pitchFamily="34" charset="0"/>
                <a:cs typeface="Segoe UI" pitchFamily="34" charset="0"/>
              </a:rPr>
              <a:t>Connections</a:t>
            </a:r>
            <a:endParaRPr lang="en-US" sz="1800" b="1" kern="0" dirty="0">
              <a:solidFill>
                <a:schemeClr val="accent2"/>
              </a:solidFill>
              <a:latin typeface="Segoe UI" pitchFamily="34" charset="0"/>
              <a:cs typeface="Segoe UI" pitchFamily="34" charset="0"/>
            </a:endParaRPr>
          </a:p>
          <a:p>
            <a:pPr marL="852488" lvl="4" indent="0">
              <a:lnSpc>
                <a:spcPct val="107000"/>
              </a:lnSpc>
              <a:buNone/>
            </a:pPr>
            <a:r>
              <a:rPr lang="it-IT" sz="1600" dirty="0">
                <a:latin typeface="Segoe UI" panose="020B0502040204020203" pitchFamily="34" charset="0"/>
                <a:cs typeface="Segoe UI" panose="020B0502040204020203" pitchFamily="34" charset="0"/>
              </a:rPr>
              <a:t>Un oggetto Connections crea una connessione a un segnale QML</a:t>
            </a:r>
            <a:r>
              <a:rPr lang="it-IT" sz="1600" dirty="0" smtClean="0">
                <a:latin typeface="Segoe UI" panose="020B0502040204020203" pitchFamily="34" charset="0"/>
                <a:cs typeface="Segoe UI" panose="020B0502040204020203" pitchFamily="34" charset="0"/>
              </a:rPr>
              <a:t>.</a:t>
            </a:r>
            <a:r>
              <a:rPr lang="it-IT" sz="1600" dirty="0">
                <a:latin typeface="Segoe UI" panose="020B0502040204020203" pitchFamily="34" charset="0"/>
                <a:cs typeface="Segoe UI" panose="020B0502040204020203" pitchFamily="34" charset="0"/>
              </a:rPr>
              <a:t/>
            </a:r>
            <a:br>
              <a:rPr lang="it-IT" sz="1600" dirty="0">
                <a:latin typeface="Segoe UI" panose="020B0502040204020203" pitchFamily="34" charset="0"/>
                <a:cs typeface="Segoe UI" panose="020B0502040204020203" pitchFamily="34" charset="0"/>
              </a:rPr>
            </a:br>
            <a:r>
              <a:rPr lang="it-IT" sz="1600" dirty="0">
                <a:latin typeface="Segoe UI" panose="020B0502040204020203" pitchFamily="34" charset="0"/>
                <a:cs typeface="Segoe UI" panose="020B0502040204020203" pitchFamily="34" charset="0"/>
              </a:rPr>
              <a:t>Quando ci si collega ai segnali in QML, il modo usuale è creare un gestore "</a:t>
            </a:r>
            <a:r>
              <a:rPr lang="it-IT" sz="1600" i="1" dirty="0" smtClean="0">
                <a:latin typeface="Segoe UI" panose="020B0502040204020203" pitchFamily="34" charset="0"/>
                <a:cs typeface="Segoe UI" panose="020B0502040204020203" pitchFamily="34" charset="0"/>
              </a:rPr>
              <a:t>on&lt;Signal&gt;" </a:t>
            </a:r>
            <a:r>
              <a:rPr lang="it-IT" sz="1600" dirty="0">
                <a:latin typeface="Segoe UI" panose="020B0502040204020203" pitchFamily="34" charset="0"/>
                <a:cs typeface="Segoe UI" panose="020B0502040204020203" pitchFamily="34" charset="0"/>
              </a:rPr>
              <a:t>che reagisce quando viene ricevuto un segnale</a:t>
            </a:r>
            <a:endParaRPr lang="it-IT" sz="1600" b="1" dirty="0">
              <a:solidFill>
                <a:schemeClr val="accent4"/>
              </a:solidFill>
              <a:latin typeface="Segoe UI" panose="020B0502040204020203" pitchFamily="34" charset="0"/>
              <a:ea typeface="Calibri" panose="020F0502020204030204" pitchFamily="34" charset="0"/>
              <a:cs typeface="Segoe UI" panose="020B0502040204020203" pitchFamily="34" charset="0"/>
            </a:endParaRPr>
          </a:p>
          <a:p>
            <a:pPr marL="627063" lvl="1" indent="-266700" fontAlgn="base">
              <a:lnSpc>
                <a:spcPct val="100000"/>
              </a:lnSpc>
              <a:spcBef>
                <a:spcPct val="20000"/>
              </a:spcBef>
              <a:spcAft>
                <a:spcPct val="0"/>
              </a:spcAft>
              <a:buClr>
                <a:srgbClr val="FF0000"/>
              </a:buClr>
              <a:buBlip>
                <a:blip r:embed="rId3"/>
              </a:buBlip>
              <a:tabLst>
                <a:tab pos="627063" algn="l"/>
              </a:tabLst>
            </a:pPr>
            <a:r>
              <a:rPr lang="en-US" sz="1800" b="1" kern="0" dirty="0" err="1">
                <a:solidFill>
                  <a:schemeClr val="accent2"/>
                </a:solidFill>
                <a:latin typeface="Segoe UI" pitchFamily="34" charset="0"/>
                <a:cs typeface="Segoe UI" pitchFamily="34" charset="0"/>
              </a:rPr>
              <a:t>QtObject</a:t>
            </a:r>
            <a:endParaRPr lang="en-US" sz="1800" b="1" kern="0" dirty="0">
              <a:solidFill>
                <a:schemeClr val="accent2"/>
              </a:solidFill>
              <a:latin typeface="Segoe UI" pitchFamily="34" charset="0"/>
              <a:cs typeface="Segoe UI" pitchFamily="34" charset="0"/>
            </a:endParaRPr>
          </a:p>
          <a:p>
            <a:pPr marL="852488" lvl="4" indent="0">
              <a:lnSpc>
                <a:spcPct val="107000"/>
              </a:lnSpc>
              <a:buNone/>
            </a:pPr>
            <a:r>
              <a:rPr lang="it-IT" sz="1600" dirty="0" smtClean="0">
                <a:latin typeface="Segoe UI" panose="020B0502040204020203" pitchFamily="34" charset="0"/>
                <a:cs typeface="Segoe UI" panose="020B0502040204020203" pitchFamily="34" charset="0"/>
              </a:rPr>
              <a:t>Tipo QML incapsulato riutilizzabile </a:t>
            </a:r>
            <a:r>
              <a:rPr lang="it-IT" sz="1600" dirty="0">
                <a:latin typeface="Segoe UI" panose="020B0502040204020203" pitchFamily="34" charset="0"/>
                <a:cs typeface="Segoe UI" panose="020B0502040204020203" pitchFamily="34" charset="0"/>
              </a:rPr>
              <a:t>con interfacce ben </a:t>
            </a:r>
            <a:r>
              <a:rPr lang="it-IT" sz="1600" dirty="0" smtClean="0">
                <a:latin typeface="Segoe UI" panose="020B0502040204020203" pitchFamily="34" charset="0"/>
                <a:cs typeface="Segoe UI" panose="020B0502040204020203" pitchFamily="34" charset="0"/>
              </a:rPr>
              <a:t>definite, </a:t>
            </a:r>
            <a:r>
              <a:rPr lang="it-IT" sz="1600" dirty="0" smtClean="0">
                <a:latin typeface="Segoe UI" panose="020B0502040204020203" pitchFamily="34" charset="0"/>
                <a:cs typeface="Segoe UI" panose="020B0502040204020203" pitchFamily="34" charset="0"/>
              </a:rPr>
              <a:t>non visuale, contenente solo la proprietà </a:t>
            </a:r>
            <a:r>
              <a:rPr lang="it-IT" sz="1600" b="1" i="1" dirty="0" smtClean="0">
                <a:latin typeface="Segoe UI" panose="020B0502040204020203" pitchFamily="34" charset="0"/>
                <a:cs typeface="Segoe UI" panose="020B0502040204020203" pitchFamily="34" charset="0"/>
              </a:rPr>
              <a:t>objectName</a:t>
            </a:r>
            <a:r>
              <a:rPr lang="it-IT" sz="1600" dirty="0" smtClean="0">
                <a:latin typeface="Segoe UI" panose="020B0502040204020203" pitchFamily="34" charset="0"/>
                <a:cs typeface="Segoe UI" panose="020B0502040204020203" pitchFamily="34" charset="0"/>
              </a:rPr>
              <a:t>. </a:t>
            </a:r>
            <a:r>
              <a:rPr lang="it-IT" sz="1600" dirty="0">
                <a:latin typeface="Segoe UI" panose="020B0502040204020203" pitchFamily="34" charset="0"/>
                <a:cs typeface="Segoe UI" panose="020B0502040204020203" pitchFamily="34" charset="0"/>
              </a:rPr>
              <a:t>Consente essenzialmente di </a:t>
            </a:r>
            <a:r>
              <a:rPr lang="it-IT" sz="1600" i="1" dirty="0">
                <a:latin typeface="Segoe UI" panose="020B0502040204020203" pitchFamily="34" charset="0"/>
                <a:cs typeface="Segoe UI" panose="020B0502040204020203" pitchFamily="34" charset="0"/>
              </a:rPr>
              <a:t>definire i componenti QML inline, all'interno di un documento QML, piuttosto che come un file QML separato</a:t>
            </a:r>
            <a:r>
              <a:rPr lang="it-IT" sz="1600" dirty="0">
                <a:latin typeface="Segoe UI" panose="020B0502040204020203" pitchFamily="34" charset="0"/>
                <a:cs typeface="Segoe UI" panose="020B0502040204020203" pitchFamily="34" charset="0"/>
              </a:rPr>
              <a:t>. Ciò può essere utile per riutilizzare un piccolo componente all'interno di un file QML o per definire un componente che appartiene logicamente ad altri componenti QML all'interno di un </a:t>
            </a:r>
            <a:r>
              <a:rPr lang="it-IT" sz="1600" dirty="0" smtClean="0">
                <a:latin typeface="Segoe UI" panose="020B0502040204020203" pitchFamily="34" charset="0"/>
                <a:cs typeface="Segoe UI" panose="020B0502040204020203" pitchFamily="34" charset="0"/>
              </a:rPr>
              <a:t>file</a:t>
            </a:r>
            <a:endParaRPr lang="it-IT" sz="16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856772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smtClean="0"/>
              <a:t>QML</a:t>
            </a:r>
            <a:br>
              <a:rPr lang="en-GB" dirty="0" smtClean="0"/>
            </a:br>
            <a:r>
              <a:rPr lang="en-GB" sz="2400" dirty="0" smtClean="0"/>
              <a:t>Tipi QML</a:t>
            </a:r>
            <a:r>
              <a:rPr lang="en-GB" dirty="0" smtClean="0"/>
              <a:t/>
            </a:r>
            <a:br>
              <a:rPr lang="en-GB" dirty="0" smtClean="0"/>
            </a:b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428294" y="1476101"/>
            <a:ext cx="9231355" cy="4724674"/>
          </a:xfrm>
        </p:spPr>
        <p:txBody>
          <a:bodyPr/>
          <a:lstStyle/>
          <a:p>
            <a:pPr fontAlgn="base"/>
            <a:r>
              <a:rPr lang="it-IT" sz="1800" dirty="0"/>
              <a:t> Tipi oggetto forniti dal modulo </a:t>
            </a:r>
            <a:r>
              <a:rPr lang="it-IT" sz="1800" b="1" dirty="0"/>
              <a:t>Qt Quick</a:t>
            </a:r>
            <a:r>
              <a:rPr lang="it-IT" sz="1800" dirty="0"/>
              <a:t>:</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b="1" kern="0" dirty="0">
                <a:solidFill>
                  <a:schemeClr val="accent2"/>
                </a:solidFill>
                <a:latin typeface="Segoe UI" pitchFamily="34" charset="0"/>
                <a:cs typeface="Segoe UI" pitchFamily="34" charset="0"/>
              </a:rPr>
              <a:t>Item: </a:t>
            </a:r>
            <a:r>
              <a:rPr lang="it-IT" sz="1800" dirty="0"/>
              <a:t>Elemento di base assoluto. Ogni elemento QML estende l'elemento Item. Generalmente si utilizza questo elemento come elemento wrapper per pagine, schermate, finestre di dialogo, ecc. È generalmente preferito per le strutture sull'elemento Rectangle a causa della sua natura non disegnata e invisibile.</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b="1" kern="0" dirty="0">
                <a:solidFill>
                  <a:schemeClr val="accent2"/>
                </a:solidFill>
                <a:latin typeface="Segoe UI" pitchFamily="34" charset="0"/>
                <a:cs typeface="Segoe UI" pitchFamily="34" charset="0"/>
              </a:rPr>
              <a:t>Rectangle: </a:t>
            </a:r>
            <a:r>
              <a:rPr lang="it-IT" sz="1800" dirty="0"/>
              <a:t>Questo elemento è fondamentalmente un elemento Item con un </a:t>
            </a:r>
            <a:r>
              <a:rPr lang="it-IT" sz="1800" b="1" dirty="0"/>
              <a:t>riempimento colorato</a:t>
            </a:r>
            <a:r>
              <a:rPr lang="it-IT" sz="1800" dirty="0"/>
              <a:t>. È più efficiente utilizzare un Item come wrapper in quanto riduce il numero di pixel richiesti per essere disegnato; in particolare sulle viste grafiche GL in cui l'intero schermo viene ridipinto quando viene modificato un pixel. Contiene una proprietà </a:t>
            </a:r>
            <a:r>
              <a:rPr lang="it-IT" sz="1800" b="1" dirty="0"/>
              <a:t>border</a:t>
            </a:r>
            <a:r>
              <a:rPr lang="it-IT" sz="1800" dirty="0"/>
              <a:t>. </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b="1" kern="0" dirty="0">
                <a:solidFill>
                  <a:schemeClr val="accent2"/>
                </a:solidFill>
                <a:latin typeface="Segoe UI" pitchFamily="34" charset="0"/>
                <a:cs typeface="Segoe UI" pitchFamily="34" charset="0"/>
              </a:rPr>
              <a:t>Text: </a:t>
            </a:r>
            <a:r>
              <a:rPr lang="it-IT" sz="1800" dirty="0"/>
              <a:t>Permette di visualizzare il </a:t>
            </a:r>
            <a:r>
              <a:rPr lang="it-IT" sz="1800" b="1" dirty="0"/>
              <a:t>testo</a:t>
            </a:r>
            <a:r>
              <a:rPr lang="it-IT" sz="1800" dirty="0"/>
              <a:t> su una GUI. Accetta </a:t>
            </a:r>
            <a:r>
              <a:rPr lang="it-IT" sz="1800" b="1" dirty="0"/>
              <a:t>HTML</a:t>
            </a:r>
            <a:r>
              <a:rPr lang="it-IT" sz="1800" dirty="0"/>
              <a:t> come input per la proprietà text. Si deve considerare  considerare </a:t>
            </a:r>
            <a:r>
              <a:rPr lang="it-IT" sz="1800" b="1" dirty="0"/>
              <a:t>l'allineamento</a:t>
            </a:r>
            <a:r>
              <a:rPr lang="it-IT" sz="1800" dirty="0"/>
              <a:t> ogni volta che si usa</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b="1" kern="0" dirty="0">
                <a:solidFill>
                  <a:schemeClr val="accent2"/>
                </a:solidFill>
                <a:latin typeface="Segoe UI" pitchFamily="34" charset="0"/>
                <a:cs typeface="Segoe UI" pitchFamily="34" charset="0"/>
              </a:rPr>
              <a:t>Image: </a:t>
            </a:r>
            <a:r>
              <a:rPr lang="it-IT" sz="1800" dirty="0"/>
              <a:t>Questo elemento viene utilizzato per caricare un'immagine, da un file locale o da un URL. </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b="1" kern="0" dirty="0">
                <a:solidFill>
                  <a:schemeClr val="accent2"/>
                </a:solidFill>
                <a:latin typeface="Segoe UI" pitchFamily="34" charset="0"/>
                <a:cs typeface="Segoe UI" pitchFamily="34" charset="0"/>
              </a:rPr>
              <a:t>MouseArea: </a:t>
            </a:r>
            <a:r>
              <a:rPr lang="it-IT" sz="1800" dirty="0"/>
              <a:t>Questo elemento consente di inserire aree di interazione col mouse in una GUI. Il sistema Qt MouseEvent utilizza tre eventi cruciali del mouse: </a:t>
            </a:r>
            <a:r>
              <a:rPr lang="it-IT" sz="1800" b="1" dirty="0"/>
              <a:t>press, rilascio e click</a:t>
            </a:r>
            <a:r>
              <a:rPr lang="it-IT" sz="1800" dirty="0"/>
              <a:t>. Un clic è sempre composto da una sola stampante e una versione.</a:t>
            </a:r>
          </a:p>
          <a:p>
            <a:pPr marL="0" indent="0">
              <a:buNone/>
            </a:pPr>
            <a:endParaRPr lang="it-IT" sz="1600" b="1" dirty="0">
              <a:solidFill>
                <a:schemeClr val="tx1"/>
              </a:solidFill>
            </a:endParaRPr>
          </a:p>
          <a:p>
            <a:pPr marL="0" indent="0" fontAlgn="base">
              <a:buNone/>
            </a:pPr>
            <a:endParaRPr lang="it-IT" sz="2000" b="1" dirty="0" smtClean="0">
              <a:solidFill>
                <a:schemeClr val="tx1"/>
              </a:solidFill>
            </a:endParaRPr>
          </a:p>
          <a:p>
            <a:pPr lvl="2"/>
            <a:endParaRPr lang="it-IT" sz="1600" dirty="0" smtClean="0">
              <a:solidFill>
                <a:schemeClr val="tx1"/>
              </a:solidFill>
            </a:endParaRP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36</a:t>
            </a:fld>
            <a:endParaRPr lang="fr-FR"/>
          </a:p>
        </p:txBody>
      </p:sp>
    </p:spTree>
    <p:extLst>
      <p:ext uri="{BB962C8B-B14F-4D97-AF65-F5344CB8AC3E}">
        <p14:creationId xmlns:p14="http://schemas.microsoft.com/office/powerpoint/2010/main" val="4080314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smtClean="0"/>
              <a:t>Qt</a:t>
            </a:r>
            <a:r>
              <a:rPr lang="en-GB" dirty="0" smtClean="0"/>
              <a:t> Creator</a:t>
            </a:r>
            <a:br>
              <a:rPr lang="en-GB" dirty="0" smtClean="0"/>
            </a:b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428294" y="1476102"/>
            <a:ext cx="3744597" cy="3592287"/>
          </a:xfrm>
        </p:spPr>
        <p:txBody>
          <a:bodyPr/>
          <a:lstStyle/>
          <a:p>
            <a:pPr marL="0" indent="0">
              <a:buNone/>
            </a:pPr>
            <a:endParaRPr lang="it-IT" sz="1600" b="1" dirty="0">
              <a:solidFill>
                <a:schemeClr val="tx1"/>
              </a:solidFill>
            </a:endParaRPr>
          </a:p>
          <a:p>
            <a:pPr marL="0" indent="0">
              <a:buNone/>
            </a:pPr>
            <a:endParaRPr lang="it-IT" sz="1600" b="1" dirty="0">
              <a:solidFill>
                <a:schemeClr val="tx1"/>
              </a:solidFill>
            </a:endParaRPr>
          </a:p>
          <a:p>
            <a:pPr marL="0" indent="0" fontAlgn="base">
              <a:buNone/>
            </a:pPr>
            <a:endParaRPr lang="it-IT" sz="2000" b="1" dirty="0" smtClean="0">
              <a:solidFill>
                <a:schemeClr val="tx1"/>
              </a:solidFill>
            </a:endParaRPr>
          </a:p>
          <a:p>
            <a:pPr lvl="2"/>
            <a:endParaRPr lang="it-IT" sz="1600" dirty="0" smtClean="0">
              <a:solidFill>
                <a:schemeClr val="tx1"/>
              </a:solidFill>
            </a:endParaRP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37</a:t>
            </a:fld>
            <a:endParaRPr lang="fr-FR"/>
          </a:p>
        </p:txBody>
      </p:sp>
      <p:sp>
        <p:nvSpPr>
          <p:cNvPr id="7" name="Rectangle 6"/>
          <p:cNvSpPr/>
          <p:nvPr/>
        </p:nvSpPr>
        <p:spPr>
          <a:xfrm>
            <a:off x="5172891" y="1847395"/>
            <a:ext cx="1964705" cy="1089529"/>
          </a:xfrm>
          <a:prstGeom prst="rect">
            <a:avLst/>
          </a:prstGeom>
        </p:spPr>
        <p:txBody>
          <a:bodyPr wrap="none">
            <a:spAutoFit/>
          </a:bodyPr>
          <a:lstStyle/>
          <a:p>
            <a:pPr marL="177800" lvl="0" indent="-177800" fontAlgn="base">
              <a:lnSpc>
                <a:spcPct val="90000"/>
              </a:lnSpc>
              <a:spcBef>
                <a:spcPts val="1000"/>
              </a:spcBef>
              <a:buBlip>
                <a:blip r:embed="rId2"/>
              </a:buBlip>
            </a:pPr>
            <a:r>
              <a:rPr lang="it-IT" sz="2400" dirty="0" smtClean="0">
                <a:solidFill>
                  <a:srgbClr val="4A4B4C"/>
                </a:solidFill>
              </a:rPr>
              <a:t> Panoramica</a:t>
            </a:r>
            <a:br>
              <a:rPr lang="it-IT" sz="2400" dirty="0" smtClean="0">
                <a:solidFill>
                  <a:srgbClr val="4A4B4C"/>
                </a:solidFill>
              </a:rPr>
            </a:br>
            <a:r>
              <a:rPr lang="it-IT" sz="2400" dirty="0" smtClean="0">
                <a:solidFill>
                  <a:srgbClr val="4A4B4C"/>
                </a:solidFill>
              </a:rPr>
              <a:t/>
            </a:r>
            <a:br>
              <a:rPr lang="it-IT" sz="2400" dirty="0" smtClean="0">
                <a:solidFill>
                  <a:srgbClr val="4A4B4C"/>
                </a:solidFill>
              </a:rPr>
            </a:br>
            <a:r>
              <a:rPr lang="it-IT" sz="2400" b="1" dirty="0" smtClean="0">
                <a:solidFill>
                  <a:srgbClr val="4A4B4C"/>
                </a:solidFill>
                <a:hlinkClick r:id="rId3" action="ppaction://program"/>
              </a:rPr>
              <a:t>Qt Creator</a:t>
            </a:r>
            <a:endParaRPr lang="it-IT" sz="2400" b="1" dirty="0">
              <a:solidFill>
                <a:srgbClr val="4A4B4C"/>
              </a:solidFill>
            </a:endParaRPr>
          </a:p>
        </p:txBody>
      </p:sp>
    </p:spTree>
    <p:extLst>
      <p:ext uri="{BB962C8B-B14F-4D97-AF65-F5344CB8AC3E}">
        <p14:creationId xmlns:p14="http://schemas.microsoft.com/office/powerpoint/2010/main" val="1654288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a:t>Integrare</a:t>
            </a:r>
            <a:r>
              <a:rPr lang="en-GB" dirty="0"/>
              <a:t> QML e C++</a:t>
            </a:r>
            <a:r>
              <a:rPr lang="en-GB" dirty="0" smtClean="0"/>
              <a:t/>
            </a:r>
            <a:br>
              <a:rPr lang="en-GB" dirty="0" smtClean="0"/>
            </a:br>
            <a:r>
              <a:rPr lang="en-GB" sz="2400" dirty="0" smtClean="0"/>
              <a:t>Tipi C++</a:t>
            </a:r>
            <a:r>
              <a:rPr lang="en-GB" dirty="0" smtClean="0"/>
              <a:t/>
            </a:r>
            <a:br>
              <a:rPr lang="en-GB" dirty="0" smtClean="0"/>
            </a:b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428294" y="1476101"/>
            <a:ext cx="6631489" cy="4572001"/>
          </a:xfrm>
        </p:spPr>
        <p:txBody>
          <a:bodyPr/>
          <a:lstStyle/>
          <a:p>
            <a:r>
              <a:rPr lang="it-IT" sz="1800" dirty="0">
                <a:latin typeface="Segoe UI" panose="020B0502040204020203" pitchFamily="34" charset="0"/>
                <a:cs typeface="Segoe UI" panose="020B0502040204020203" pitchFamily="34" charset="0"/>
              </a:rPr>
              <a:t>Il modulo Qt QML fornisce classi C ++ che implementano il framework QML. I client possono utilizzare queste classi per interagire con il </a:t>
            </a:r>
            <a:r>
              <a:rPr lang="it-IT" sz="1800" dirty="0" smtClean="0">
                <a:latin typeface="Segoe UI" panose="020B0502040204020203" pitchFamily="34" charset="0"/>
                <a:cs typeface="Segoe UI" panose="020B0502040204020203" pitchFamily="34" charset="0"/>
              </a:rPr>
              <a:t> run-time QML </a:t>
            </a:r>
            <a:r>
              <a:rPr lang="it-IT" sz="1800" dirty="0">
                <a:latin typeface="Segoe UI" panose="020B0502040204020203" pitchFamily="34" charset="0"/>
                <a:cs typeface="Segoe UI" panose="020B0502040204020203" pitchFamily="34" charset="0"/>
              </a:rPr>
              <a:t>(ad esempio, iniettando dati o invocando metodi sugli oggetti) e per istanziare una gerarchia di oggetti da un documento QML. </a:t>
            </a:r>
            <a:endParaRPr lang="it-IT" sz="1800" dirty="0" smtClean="0">
              <a:latin typeface="Segoe UI" panose="020B0502040204020203" pitchFamily="34" charset="0"/>
              <a:cs typeface="Segoe UI" panose="020B0502040204020203" pitchFamily="34" charset="0"/>
            </a:endParaRPr>
          </a:p>
          <a:p>
            <a:pPr marL="0" indent="0">
              <a:buNone/>
            </a:pPr>
            <a:endParaRPr lang="it-IT" sz="1800" dirty="0">
              <a:latin typeface="Segoe UI" panose="020B0502040204020203" pitchFamily="34" charset="0"/>
              <a:cs typeface="Segoe UI" panose="020B0502040204020203" pitchFamily="34" charset="0"/>
            </a:endParaRPr>
          </a:p>
          <a:p>
            <a:r>
              <a:rPr lang="it-IT" sz="1800" dirty="0" smtClean="0">
                <a:latin typeface="Segoe UI" panose="020B0502040204020203" pitchFamily="34" charset="0"/>
                <a:cs typeface="Segoe UI" panose="020B0502040204020203" pitchFamily="34" charset="0"/>
              </a:rPr>
              <a:t>Una </a:t>
            </a:r>
            <a:r>
              <a:rPr lang="it-IT" sz="1800" dirty="0">
                <a:latin typeface="Segoe UI" panose="020B0502040204020203" pitchFamily="34" charset="0"/>
                <a:cs typeface="Segoe UI" panose="020B0502040204020203" pitchFamily="34" charset="0"/>
              </a:rPr>
              <a:t>tipica applicazione </a:t>
            </a:r>
            <a:r>
              <a:rPr lang="it-IT" sz="1800" dirty="0" smtClean="0">
                <a:latin typeface="Segoe UI" panose="020B0502040204020203" pitchFamily="34" charset="0"/>
                <a:cs typeface="Segoe UI" panose="020B0502040204020203" pitchFamily="34" charset="0"/>
              </a:rPr>
              <a:t>QML/C </a:t>
            </a:r>
            <a:r>
              <a:rPr lang="it-IT" sz="1800" dirty="0">
                <a:latin typeface="Segoe UI" panose="020B0502040204020203" pitchFamily="34" charset="0"/>
                <a:cs typeface="Segoe UI" panose="020B0502040204020203" pitchFamily="34" charset="0"/>
              </a:rPr>
              <a:t>++ crea un'istanza di un </a:t>
            </a:r>
            <a:r>
              <a:rPr lang="it-IT" sz="1800" b="1" dirty="0">
                <a:solidFill>
                  <a:schemeClr val="accent2"/>
                </a:solidFill>
                <a:latin typeface="Segoe UI" panose="020B0502040204020203" pitchFamily="34" charset="0"/>
                <a:cs typeface="Segoe UI" panose="020B0502040204020203" pitchFamily="34" charset="0"/>
              </a:rPr>
              <a:t>QQmlEngine</a:t>
            </a:r>
            <a:r>
              <a:rPr lang="it-IT" sz="1800" dirty="0">
                <a:solidFill>
                  <a:schemeClr val="accent2"/>
                </a:solidFill>
                <a:latin typeface="Segoe UI" panose="020B0502040204020203" pitchFamily="34" charset="0"/>
                <a:cs typeface="Segoe UI" panose="020B0502040204020203" pitchFamily="34" charset="0"/>
              </a:rPr>
              <a:t> </a:t>
            </a:r>
            <a:r>
              <a:rPr lang="it-IT" sz="1800" dirty="0">
                <a:latin typeface="Segoe UI" panose="020B0502040204020203" pitchFamily="34" charset="0"/>
                <a:cs typeface="Segoe UI" panose="020B0502040204020203" pitchFamily="34" charset="0"/>
              </a:rPr>
              <a:t>e quindi utilizza un </a:t>
            </a:r>
            <a:r>
              <a:rPr lang="it-IT" sz="1800" b="1" dirty="0">
                <a:solidFill>
                  <a:schemeClr val="accent2"/>
                </a:solidFill>
                <a:latin typeface="Segoe UI" panose="020B0502040204020203" pitchFamily="34" charset="0"/>
                <a:cs typeface="Segoe UI" panose="020B0502040204020203" pitchFamily="34" charset="0"/>
              </a:rPr>
              <a:t>QQmlComponent </a:t>
            </a:r>
            <a:r>
              <a:rPr lang="it-IT" sz="1800" dirty="0">
                <a:latin typeface="Segoe UI" panose="020B0502040204020203" pitchFamily="34" charset="0"/>
                <a:cs typeface="Segoe UI" panose="020B0502040204020203" pitchFamily="34" charset="0"/>
              </a:rPr>
              <a:t>per caricare un documento QML. Il motore fornisce un </a:t>
            </a:r>
            <a:r>
              <a:rPr lang="it-IT" sz="1800" b="1" dirty="0">
                <a:solidFill>
                  <a:schemeClr val="accent2"/>
                </a:solidFill>
                <a:latin typeface="Segoe UI" panose="020B0502040204020203" pitchFamily="34" charset="0"/>
                <a:cs typeface="Segoe UI" panose="020B0502040204020203" pitchFamily="34" charset="0"/>
              </a:rPr>
              <a:t>QQmlContext</a:t>
            </a:r>
            <a:r>
              <a:rPr lang="it-IT" sz="1800" dirty="0">
                <a:latin typeface="Segoe UI" panose="020B0502040204020203" pitchFamily="34" charset="0"/>
                <a:cs typeface="Segoe UI" panose="020B0502040204020203" pitchFamily="34" charset="0"/>
              </a:rPr>
              <a:t> predefinito che sarà il contesto di valutazione di livello superiore utilizzato per valutare le funzioni e le espressioni definite nel documento QML. La gerarchia degli oggetti definita nel documento QML verrà </a:t>
            </a:r>
            <a:r>
              <a:rPr lang="it-IT" sz="1800" dirty="0" smtClean="0">
                <a:latin typeface="Segoe UI" panose="020B0502040204020203" pitchFamily="34" charset="0"/>
                <a:cs typeface="Segoe UI" panose="020B0502040204020203" pitchFamily="34" charset="0"/>
              </a:rPr>
              <a:t>istanziata chiamando </a:t>
            </a:r>
            <a:r>
              <a:rPr lang="it-IT" sz="1800" dirty="0">
                <a:latin typeface="Segoe UI" panose="020B0502040204020203" pitchFamily="34" charset="0"/>
                <a:cs typeface="Segoe UI" panose="020B0502040204020203" pitchFamily="34" charset="0"/>
              </a:rPr>
              <a:t>la funzione </a:t>
            </a:r>
            <a:r>
              <a:rPr lang="it-IT" sz="1800" b="1" i="1" dirty="0">
                <a:solidFill>
                  <a:schemeClr val="accent6"/>
                </a:solidFill>
                <a:latin typeface="Segoe UI" panose="020B0502040204020203" pitchFamily="34" charset="0"/>
                <a:cs typeface="Segoe UI" panose="020B0502040204020203" pitchFamily="34" charset="0"/>
              </a:rPr>
              <a:t>create ()</a:t>
            </a:r>
            <a:r>
              <a:rPr lang="it-IT" sz="1800" dirty="0">
                <a:latin typeface="Segoe UI" panose="020B0502040204020203" pitchFamily="34" charset="0"/>
                <a:cs typeface="Segoe UI" panose="020B0502040204020203" pitchFamily="34" charset="0"/>
              </a:rPr>
              <a:t> dell'istanza </a:t>
            </a:r>
            <a:r>
              <a:rPr lang="it-IT" sz="1800" dirty="0" smtClean="0">
                <a:latin typeface="Segoe UI" panose="020B0502040204020203" pitchFamily="34" charset="0"/>
                <a:cs typeface="Segoe UI" panose="020B0502040204020203" pitchFamily="34" charset="0"/>
              </a:rPr>
              <a:t>QQmlComponent.</a:t>
            </a:r>
          </a:p>
          <a:p>
            <a:pPr marL="0" indent="0">
              <a:buNone/>
            </a:pPr>
            <a:r>
              <a:rPr lang="it-IT" sz="1800" dirty="0"/>
              <a:t/>
            </a:r>
            <a:br>
              <a:rPr lang="it-IT" sz="1800" dirty="0"/>
            </a:br>
            <a:endParaRPr lang="it-IT" sz="1600" b="1" dirty="0" smtClean="0">
              <a:solidFill>
                <a:schemeClr val="tx1"/>
              </a:solidFill>
            </a:endParaRPr>
          </a:p>
          <a:p>
            <a:pPr marL="0" indent="0" fontAlgn="base">
              <a:buNone/>
            </a:pPr>
            <a:endParaRPr lang="it-IT" sz="2000" b="1" dirty="0" smtClean="0">
              <a:solidFill>
                <a:schemeClr val="tx1"/>
              </a:solidFill>
            </a:endParaRPr>
          </a:p>
          <a:p>
            <a:pPr lvl="2"/>
            <a:endParaRPr lang="it-IT" sz="1600" dirty="0" smtClean="0">
              <a:solidFill>
                <a:schemeClr val="tx1"/>
              </a:solidFill>
            </a:endParaRP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38</a:t>
            </a:fld>
            <a:endParaRPr lang="fr-FR"/>
          </a:p>
        </p:txBody>
      </p:sp>
    </p:spTree>
    <p:extLst>
      <p:ext uri="{BB962C8B-B14F-4D97-AF65-F5344CB8AC3E}">
        <p14:creationId xmlns:p14="http://schemas.microsoft.com/office/powerpoint/2010/main" val="1798555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a:t>Integrare</a:t>
            </a:r>
            <a:r>
              <a:rPr lang="en-GB" dirty="0"/>
              <a:t> QML e C++</a:t>
            </a:r>
            <a:r>
              <a:rPr lang="en-GB" dirty="0" smtClean="0"/>
              <a:t/>
            </a:r>
            <a:br>
              <a:rPr lang="en-GB" dirty="0" smtClean="0"/>
            </a:br>
            <a:r>
              <a:rPr lang="en-GB" sz="2400" dirty="0" smtClean="0"/>
              <a:t>Tipi C++</a:t>
            </a:r>
            <a:r>
              <a:rPr lang="en-GB" dirty="0" smtClean="0"/>
              <a:t/>
            </a:r>
            <a:br>
              <a:rPr lang="en-GB" dirty="0" smtClean="0"/>
            </a:b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428294" y="1476101"/>
            <a:ext cx="9494402" cy="4572001"/>
          </a:xfrm>
        </p:spPr>
        <p:txBody>
          <a:bodyPr/>
          <a:lstStyle/>
          <a:p>
            <a:r>
              <a:rPr lang="it-IT" sz="1800" dirty="0" smtClean="0">
                <a:latin typeface="Segoe UI" panose="020B0502040204020203" pitchFamily="34" charset="0"/>
                <a:cs typeface="Segoe UI" panose="020B0502040204020203" pitchFamily="34" charset="0"/>
              </a:rPr>
              <a:t>La </a:t>
            </a:r>
            <a:r>
              <a:rPr lang="it-IT" sz="1800" dirty="0">
                <a:latin typeface="Segoe UI" panose="020B0502040204020203" pitchFamily="34" charset="0"/>
                <a:cs typeface="Segoe UI" panose="020B0502040204020203" pitchFamily="34" charset="0"/>
              </a:rPr>
              <a:t>classe </a:t>
            </a:r>
            <a:r>
              <a:rPr lang="it-IT" sz="1800" b="1" dirty="0">
                <a:solidFill>
                  <a:schemeClr val="accent2"/>
                </a:solidFill>
                <a:latin typeface="Segoe UI" panose="020B0502040204020203" pitchFamily="34" charset="0"/>
                <a:cs typeface="Segoe UI" panose="020B0502040204020203" pitchFamily="34" charset="0"/>
              </a:rPr>
              <a:t>QQmlEngine</a:t>
            </a:r>
            <a:r>
              <a:rPr lang="it-IT" sz="1800" b="1" dirty="0">
                <a:latin typeface="Segoe UI" panose="020B0502040204020203" pitchFamily="34" charset="0"/>
                <a:cs typeface="Segoe UI" panose="020B0502040204020203" pitchFamily="34" charset="0"/>
              </a:rPr>
              <a:t> </a:t>
            </a:r>
            <a:endParaRPr lang="it-IT" sz="1800" b="1" dirty="0" smtClean="0">
              <a:latin typeface="Segoe UI" panose="020B0502040204020203" pitchFamily="34" charset="0"/>
              <a:cs typeface="Segoe UI" panose="020B0502040204020203" pitchFamily="34" charset="0"/>
            </a:endParaRP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kern="0" dirty="0">
                <a:solidFill>
                  <a:srgbClr val="4D4D4F"/>
                </a:solidFill>
                <a:latin typeface="Segoe UI" pitchFamily="34" charset="0"/>
                <a:cs typeface="Segoe UI" pitchFamily="34" charset="0"/>
              </a:rPr>
              <a:t>fornisce un motore che può gestire una gerarchia di oggetti definita in un documento QML. Fornisce un contesto QML radice all'interno del quale vengono valutate le espressioni e garantisce che le proprietà degli oggetti vengano aggiornate correttamente quando richiesto. Fornisce un ambiente per istanziare i componenti QML.</a:t>
            </a:r>
            <a:br>
              <a:rPr lang="it-IT" sz="1800" kern="0" dirty="0">
                <a:solidFill>
                  <a:srgbClr val="4D4D4F"/>
                </a:solidFill>
                <a:latin typeface="Segoe UI" pitchFamily="34" charset="0"/>
                <a:cs typeface="Segoe UI" pitchFamily="34" charset="0"/>
              </a:rPr>
            </a:br>
            <a:r>
              <a:rPr lang="it-IT" sz="1800" kern="0" dirty="0">
                <a:solidFill>
                  <a:srgbClr val="4D4D4F"/>
                </a:solidFill>
                <a:latin typeface="Segoe UI" pitchFamily="34" charset="0"/>
                <a:cs typeface="Segoe UI" pitchFamily="34" charset="0"/>
              </a:rPr>
              <a:t>Ogni componente QML è istanziato in un QQmlContext. QQmlContext sono essenziali per il trasferimento dei dati ai componenti QML. In QML, i contesti sono disposti gerarchicamente e questa gerarchia è gestita da QQmlEngine.</a:t>
            </a:r>
            <a:br>
              <a:rPr lang="it-IT" sz="1800" kern="0" dirty="0">
                <a:solidFill>
                  <a:srgbClr val="4D4D4F"/>
                </a:solidFill>
                <a:latin typeface="Segoe UI" pitchFamily="34" charset="0"/>
                <a:cs typeface="Segoe UI" pitchFamily="34" charset="0"/>
              </a:rPr>
            </a:br>
            <a:r>
              <a:rPr lang="it-IT" sz="1800" kern="0" dirty="0">
                <a:solidFill>
                  <a:srgbClr val="4D4D4F"/>
                </a:solidFill>
                <a:latin typeface="Segoe UI" pitchFamily="34" charset="0"/>
                <a:cs typeface="Segoe UI" pitchFamily="34" charset="0"/>
              </a:rPr>
              <a:t>Prima di creare qualsiasi componente QML, un'applicazione deve aver creato un QQmlEngine per accedere a un contesto QML. </a:t>
            </a:r>
            <a:br>
              <a:rPr lang="it-IT" sz="1800" kern="0" dirty="0">
                <a:solidFill>
                  <a:srgbClr val="4D4D4F"/>
                </a:solidFill>
                <a:latin typeface="Segoe UI" pitchFamily="34" charset="0"/>
                <a:cs typeface="Segoe UI" pitchFamily="34" charset="0"/>
              </a:rPr>
            </a:br>
            <a:endParaRPr lang="it-IT" sz="1800" kern="0" dirty="0">
              <a:solidFill>
                <a:srgbClr val="4D4D4F"/>
              </a:solidFill>
              <a:latin typeface="Segoe UI" pitchFamily="34" charset="0"/>
              <a:cs typeface="Segoe UI" pitchFamily="34" charset="0"/>
            </a:endParaRPr>
          </a:p>
          <a:p>
            <a:pPr marL="852488" lvl="4" indent="0" fontAlgn="base">
              <a:buNone/>
            </a:pPr>
            <a:r>
              <a:rPr lang="it-IT" sz="1600" dirty="0">
                <a:solidFill>
                  <a:srgbClr val="800080"/>
                </a:solidFill>
              </a:rPr>
              <a:t>QQmlEngine</a:t>
            </a:r>
            <a:r>
              <a:rPr lang="it-IT" sz="1600" dirty="0">
                <a:solidFill>
                  <a:schemeClr val="tx1"/>
                </a:solidFill>
              </a:rPr>
              <a:t> engine;</a:t>
            </a:r>
          </a:p>
          <a:p>
            <a:pPr marL="852488" lvl="4" indent="0" fontAlgn="base">
              <a:buNone/>
            </a:pPr>
            <a:r>
              <a:rPr lang="it-IT" sz="1600" dirty="0">
                <a:solidFill>
                  <a:srgbClr val="800080"/>
                </a:solidFill>
              </a:rPr>
              <a:t>QQmlComponent component</a:t>
            </a:r>
            <a:r>
              <a:rPr lang="it-IT" sz="1600" dirty="0">
                <a:solidFill>
                  <a:schemeClr val="tx1"/>
                </a:solidFill>
              </a:rPr>
              <a:t>(&amp;</a:t>
            </a:r>
            <a:r>
              <a:rPr lang="it-IT" sz="1600" dirty="0" smtClean="0">
                <a:solidFill>
                  <a:schemeClr val="tx1"/>
                </a:solidFill>
              </a:rPr>
              <a:t>engine)</a:t>
            </a:r>
          </a:p>
          <a:p>
            <a:pPr marL="852488" lvl="4" indent="0" fontAlgn="base">
              <a:buNone/>
            </a:pPr>
            <a:r>
              <a:rPr lang="it-IT" sz="1600" dirty="0">
                <a:solidFill>
                  <a:schemeClr val="tx1"/>
                </a:solidFill>
              </a:rPr>
              <a:t>component.setData</a:t>
            </a:r>
            <a:r>
              <a:rPr lang="it-IT" sz="1600" dirty="0" smtClean="0">
                <a:solidFill>
                  <a:schemeClr val="tx1"/>
                </a:solidFill>
              </a:rPr>
              <a:t>("</a:t>
            </a:r>
            <a:r>
              <a:rPr lang="en-US" sz="1600" dirty="0">
                <a:solidFill>
                  <a:schemeClr val="bg1">
                    <a:lumMod val="50000"/>
                  </a:schemeClr>
                </a:solidFill>
              </a:rPr>
              <a:t>import </a:t>
            </a:r>
            <a:r>
              <a:rPr lang="en-US" sz="1600" dirty="0" err="1">
                <a:solidFill>
                  <a:schemeClr val="bg1">
                    <a:lumMod val="50000"/>
                  </a:schemeClr>
                </a:solidFill>
              </a:rPr>
              <a:t>QtQuick</a:t>
            </a:r>
            <a:r>
              <a:rPr lang="en-US" sz="1600" dirty="0">
                <a:solidFill>
                  <a:schemeClr val="bg1">
                    <a:lumMod val="50000"/>
                  </a:schemeClr>
                </a:solidFill>
              </a:rPr>
              <a:t> </a:t>
            </a:r>
            <a:r>
              <a:rPr lang="en-US" sz="1600" dirty="0" smtClean="0">
                <a:solidFill>
                  <a:schemeClr val="bg1">
                    <a:lumMod val="50000"/>
                  </a:schemeClr>
                </a:solidFill>
              </a:rPr>
              <a:t>2.0\</a:t>
            </a:r>
            <a:r>
              <a:rPr lang="en-US" sz="1600" dirty="0" err="1" smtClean="0">
                <a:solidFill>
                  <a:schemeClr val="bg1">
                    <a:lumMod val="50000"/>
                  </a:schemeClr>
                </a:solidFill>
              </a:rPr>
              <a:t>nItem</a:t>
            </a:r>
            <a:r>
              <a:rPr lang="en-US" sz="1600" dirty="0" smtClean="0">
                <a:solidFill>
                  <a:schemeClr val="bg1">
                    <a:lumMod val="50000"/>
                  </a:schemeClr>
                </a:solidFill>
              </a:rPr>
              <a:t> { </a:t>
            </a:r>
            <a:r>
              <a:rPr lang="en-US" sz="1600" dirty="0">
                <a:solidFill>
                  <a:schemeClr val="bg1">
                    <a:lumMod val="50000"/>
                  </a:schemeClr>
                </a:solidFill>
              </a:rPr>
              <a:t>width: 100; height: </a:t>
            </a:r>
            <a:r>
              <a:rPr lang="en-US" sz="1600" dirty="0" smtClean="0">
                <a:solidFill>
                  <a:schemeClr val="bg1">
                    <a:lumMod val="50000"/>
                  </a:schemeClr>
                </a:solidFill>
              </a:rPr>
              <a:t>100}</a:t>
            </a:r>
            <a:r>
              <a:rPr lang="it-IT" sz="1600" dirty="0" smtClean="0">
                <a:solidFill>
                  <a:schemeClr val="tx1"/>
                </a:solidFill>
              </a:rPr>
              <a:t>", </a:t>
            </a:r>
            <a:r>
              <a:rPr lang="it-IT" sz="1600" dirty="0">
                <a:solidFill>
                  <a:schemeClr val="tx1"/>
                </a:solidFill>
              </a:rPr>
              <a:t>QUrl</a:t>
            </a:r>
            <a:r>
              <a:rPr lang="it-IT" sz="1600" dirty="0" smtClean="0">
                <a:solidFill>
                  <a:schemeClr val="tx1"/>
                </a:solidFill>
              </a:rPr>
              <a:t>());</a:t>
            </a:r>
          </a:p>
          <a:p>
            <a:pPr marL="852488" lvl="4" indent="0" fontAlgn="base">
              <a:buNone/>
            </a:pPr>
            <a:r>
              <a:rPr lang="it-IT" sz="1600" dirty="0">
                <a:solidFill>
                  <a:srgbClr val="800080"/>
                </a:solidFill>
              </a:rPr>
              <a:t>QObject </a:t>
            </a:r>
            <a:r>
              <a:rPr lang="it-IT" sz="1600" dirty="0">
                <a:solidFill>
                  <a:schemeClr val="tx1"/>
                </a:solidFill>
              </a:rPr>
              <a:t>*object = component.create</a:t>
            </a:r>
            <a:r>
              <a:rPr lang="it-IT" sz="1600" dirty="0" smtClean="0">
                <a:solidFill>
                  <a:schemeClr val="tx1"/>
                </a:solidFill>
              </a:rPr>
              <a:t>();</a:t>
            </a:r>
            <a:r>
              <a:rPr lang="it-IT" sz="1600" dirty="0">
                <a:solidFill>
                  <a:schemeClr val="accent6"/>
                </a:solidFill>
              </a:rPr>
              <a:t> //Istanzia l’oggetto</a:t>
            </a:r>
            <a:endParaRPr lang="it-IT" sz="1600" dirty="0" smtClean="0">
              <a:solidFill>
                <a:schemeClr val="tx1"/>
              </a:solidFill>
            </a:endParaRPr>
          </a:p>
          <a:p>
            <a:pPr marL="852488" lvl="4" indent="0" fontAlgn="base">
              <a:buNone/>
            </a:pPr>
            <a:r>
              <a:rPr lang="it-IT" sz="1600" dirty="0">
                <a:solidFill>
                  <a:schemeClr val="tx1"/>
                </a:solidFill>
              </a:rPr>
              <a:t>object-&gt;setProperty("</a:t>
            </a:r>
            <a:r>
              <a:rPr lang="it-IT" sz="1600" dirty="0">
                <a:solidFill>
                  <a:schemeClr val="bg1">
                    <a:lumMod val="50000"/>
                  </a:schemeClr>
                </a:solidFill>
              </a:rPr>
              <a:t>width</a:t>
            </a:r>
            <a:r>
              <a:rPr lang="it-IT" sz="1600" dirty="0">
                <a:solidFill>
                  <a:schemeClr val="tx1"/>
                </a:solidFill>
              </a:rPr>
              <a:t>", 500);</a:t>
            </a:r>
            <a:endParaRPr lang="it-IT" sz="1600" dirty="0" smtClean="0">
              <a:solidFill>
                <a:schemeClr val="tx1"/>
              </a:solidFill>
            </a:endParaRP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39</a:t>
            </a:fld>
            <a:endParaRPr lang="fr-FR"/>
          </a:p>
        </p:txBody>
      </p:sp>
    </p:spTree>
    <p:extLst>
      <p:ext uri="{BB962C8B-B14F-4D97-AF65-F5344CB8AC3E}">
        <p14:creationId xmlns:p14="http://schemas.microsoft.com/office/powerpoint/2010/main" val="4111450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a:t>Integrare</a:t>
            </a:r>
            <a:r>
              <a:rPr lang="en-GB" dirty="0"/>
              <a:t> QML e C++</a:t>
            </a:r>
            <a:r>
              <a:rPr lang="en-GB" dirty="0" smtClean="0"/>
              <a:t/>
            </a:r>
            <a:br>
              <a:rPr lang="en-GB" dirty="0" smtClean="0"/>
            </a:br>
            <a:r>
              <a:rPr lang="en-GB" sz="2400" dirty="0" smtClean="0"/>
              <a:t>Tipi C++</a:t>
            </a:r>
            <a:r>
              <a:rPr lang="en-GB" dirty="0" smtClean="0"/>
              <a:t/>
            </a:r>
            <a:br>
              <a:rPr lang="en-GB" dirty="0" smtClean="0"/>
            </a:b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428294" y="1476101"/>
            <a:ext cx="9925505" cy="4572001"/>
          </a:xfrm>
        </p:spPr>
        <p:txBody>
          <a:bodyPr/>
          <a:lstStyle/>
          <a:p>
            <a:r>
              <a:rPr lang="it-IT" sz="1800" dirty="0" smtClean="0">
                <a:latin typeface="Segoe UI" panose="020B0502040204020203" pitchFamily="34" charset="0"/>
                <a:cs typeface="Segoe UI" panose="020B0502040204020203" pitchFamily="34" charset="0"/>
              </a:rPr>
              <a:t>La </a:t>
            </a:r>
            <a:r>
              <a:rPr lang="it-IT" sz="1800" dirty="0">
                <a:latin typeface="Segoe UI" panose="020B0502040204020203" pitchFamily="34" charset="0"/>
                <a:cs typeface="Segoe UI" panose="020B0502040204020203" pitchFamily="34" charset="0"/>
              </a:rPr>
              <a:t>classe </a:t>
            </a:r>
            <a:r>
              <a:rPr lang="it-IT" sz="1800" b="1" dirty="0">
                <a:solidFill>
                  <a:schemeClr val="accent2"/>
                </a:solidFill>
                <a:latin typeface="Segoe UI" panose="020B0502040204020203" pitchFamily="34" charset="0"/>
                <a:cs typeface="Segoe UI" panose="020B0502040204020203" pitchFamily="34" charset="0"/>
              </a:rPr>
              <a:t>QQmlContext </a:t>
            </a:r>
            <a:endParaRPr lang="it-IT" sz="1800" b="1" dirty="0" smtClean="0">
              <a:solidFill>
                <a:schemeClr val="accent2"/>
              </a:solidFill>
              <a:latin typeface="Segoe UI" panose="020B0502040204020203" pitchFamily="34" charset="0"/>
              <a:cs typeface="Segoe UI" panose="020B0502040204020203" pitchFamily="34" charset="0"/>
            </a:endParaRP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kern="0" dirty="0">
                <a:solidFill>
                  <a:srgbClr val="4D4D4F"/>
                </a:solidFill>
                <a:latin typeface="Segoe UI" pitchFamily="34" charset="0"/>
                <a:cs typeface="Segoe UI" pitchFamily="34" charset="0"/>
              </a:rPr>
              <a:t>La classe </a:t>
            </a:r>
            <a:r>
              <a:rPr lang="it-IT" sz="1800" b="1" kern="0" dirty="0">
                <a:solidFill>
                  <a:schemeClr val="accent2"/>
                </a:solidFill>
                <a:latin typeface="Segoe UI" pitchFamily="34" charset="0"/>
                <a:cs typeface="Segoe UI" pitchFamily="34" charset="0"/>
              </a:rPr>
              <a:t>QQmlContext</a:t>
            </a:r>
            <a:r>
              <a:rPr lang="it-IT" sz="1800" kern="0" dirty="0">
                <a:solidFill>
                  <a:srgbClr val="4D4D4F"/>
                </a:solidFill>
                <a:latin typeface="Segoe UI" pitchFamily="34" charset="0"/>
                <a:cs typeface="Segoe UI" pitchFamily="34" charset="0"/>
              </a:rPr>
              <a:t> fornisce un contesto per l'istanziazione degli oggetti e la valutazione delle espressioni. Tutti gli oggetti sono istanziati in un particolare contesto e tutte le espressioni vengono valutate all'interno di un particolare contesto. Questo contesto definisce come vengono risolti i simboli, e quindi su quali valori opera l'espressione.</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kern="0" dirty="0">
                <a:solidFill>
                  <a:srgbClr val="4D4D4F"/>
                </a:solidFill>
                <a:latin typeface="Segoe UI" pitchFamily="34" charset="0"/>
                <a:cs typeface="Segoe UI" pitchFamily="34" charset="0"/>
              </a:rPr>
              <a:t>Ogni QQmlContext contiene un insieme di proprietà, distinte dalle sue proprietà QObject, che consentono ai dati di essere esplicitamente associati a un contesto per nome. Le proprietà del contesto vengono definite e aggiornate chiamando </a:t>
            </a:r>
            <a:r>
              <a:rPr lang="it-IT" sz="1800" kern="0" dirty="0">
                <a:solidFill>
                  <a:schemeClr val="accent6"/>
                </a:solidFill>
                <a:latin typeface="Segoe UI" pitchFamily="34" charset="0"/>
                <a:cs typeface="Segoe UI" pitchFamily="34" charset="0"/>
              </a:rPr>
              <a:t>QQmlContext :: </a:t>
            </a:r>
            <a:r>
              <a:rPr lang="it-IT" sz="1800" kern="0" dirty="0" smtClean="0">
                <a:solidFill>
                  <a:schemeClr val="accent6"/>
                </a:solidFill>
                <a:latin typeface="Segoe UI" pitchFamily="34" charset="0"/>
                <a:cs typeface="Segoe UI" pitchFamily="34" charset="0"/>
              </a:rPr>
              <a:t>setContextProperty(). </a:t>
            </a:r>
            <a:r>
              <a:rPr lang="it-IT" sz="1800" dirty="0"/>
              <a:t/>
            </a:r>
            <a:br>
              <a:rPr lang="it-IT" sz="1800" dirty="0"/>
            </a:br>
            <a:endParaRPr lang="it-IT" sz="1600" b="1" dirty="0" smtClean="0">
              <a:solidFill>
                <a:schemeClr val="tx1"/>
              </a:solidFill>
            </a:endParaRPr>
          </a:p>
          <a:p>
            <a:pPr marL="852488" lvl="4" indent="0" fontAlgn="base">
              <a:buNone/>
            </a:pPr>
            <a:r>
              <a:rPr lang="it-IT" sz="1600" dirty="0">
                <a:solidFill>
                  <a:srgbClr val="800080"/>
                </a:solidFill>
              </a:rPr>
              <a:t>QQmlEngine</a:t>
            </a:r>
            <a:r>
              <a:rPr lang="it-IT" sz="1600" dirty="0">
                <a:solidFill>
                  <a:schemeClr val="tx1"/>
                </a:solidFill>
              </a:rPr>
              <a:t> engine</a:t>
            </a:r>
            <a:r>
              <a:rPr lang="it-IT" sz="1600" dirty="0" smtClean="0">
                <a:solidFill>
                  <a:schemeClr val="tx1"/>
                </a:solidFill>
              </a:rPr>
              <a:t>;</a:t>
            </a:r>
          </a:p>
          <a:p>
            <a:pPr marL="852488" lvl="4" indent="0" fontAlgn="base">
              <a:buNone/>
            </a:pPr>
            <a:r>
              <a:rPr lang="it-IT" sz="1600" dirty="0" smtClean="0">
                <a:solidFill>
                  <a:srgbClr val="800080"/>
                </a:solidFill>
              </a:rPr>
              <a:t>QString </a:t>
            </a:r>
            <a:r>
              <a:rPr lang="it-IT" sz="1600" dirty="0" smtClean="0">
                <a:solidFill>
                  <a:schemeClr val="tx1"/>
                </a:solidFill>
              </a:rPr>
              <a:t>dummyString = </a:t>
            </a:r>
            <a:r>
              <a:rPr lang="it-IT" sz="1600" dirty="0">
                <a:solidFill>
                  <a:schemeClr val="tx1"/>
                </a:solidFill>
              </a:rPr>
              <a:t>"</a:t>
            </a:r>
            <a:r>
              <a:rPr lang="it-IT" sz="1600" dirty="0" smtClean="0">
                <a:solidFill>
                  <a:schemeClr val="bg1">
                    <a:lumMod val="50000"/>
                  </a:schemeClr>
                </a:solidFill>
              </a:rPr>
              <a:t>Hello World</a:t>
            </a:r>
            <a:r>
              <a:rPr lang="it-IT" sz="1600" dirty="0" smtClean="0">
                <a:solidFill>
                  <a:schemeClr val="tx1"/>
                </a:solidFill>
              </a:rPr>
              <a:t>";</a:t>
            </a:r>
            <a:endParaRPr lang="it-IT" sz="1600" dirty="0">
              <a:solidFill>
                <a:schemeClr val="tx1"/>
              </a:solidFill>
            </a:endParaRPr>
          </a:p>
          <a:p>
            <a:pPr marL="852488" lvl="4" indent="0" fontAlgn="base">
              <a:buNone/>
            </a:pPr>
            <a:r>
              <a:rPr lang="it-IT" sz="1600" dirty="0">
                <a:solidFill>
                  <a:srgbClr val="800080"/>
                </a:solidFill>
              </a:rPr>
              <a:t>QQmlContext</a:t>
            </a:r>
            <a:r>
              <a:rPr lang="it-IT" sz="1600" dirty="0">
                <a:solidFill>
                  <a:schemeClr val="tx1"/>
                </a:solidFill>
              </a:rPr>
              <a:t> *context = new </a:t>
            </a:r>
            <a:r>
              <a:rPr lang="it-IT" sz="1600" dirty="0" smtClean="0">
                <a:solidFill>
                  <a:srgbClr val="800080"/>
                </a:solidFill>
              </a:rPr>
              <a:t>QQmlContext</a:t>
            </a:r>
            <a:r>
              <a:rPr lang="it-IT" sz="1600" dirty="0" smtClean="0">
                <a:solidFill>
                  <a:schemeClr val="tx1"/>
                </a:solidFill>
              </a:rPr>
              <a:t>(engine.rootContext());</a:t>
            </a:r>
            <a:endParaRPr lang="it-IT" sz="1600" dirty="0">
              <a:solidFill>
                <a:schemeClr val="tx1"/>
              </a:solidFill>
            </a:endParaRPr>
          </a:p>
          <a:p>
            <a:pPr marL="852488" lvl="4" indent="0" fontAlgn="base">
              <a:buNone/>
            </a:pPr>
            <a:r>
              <a:rPr lang="it-IT" sz="1600" dirty="0">
                <a:solidFill>
                  <a:schemeClr val="tx1"/>
                </a:solidFill>
              </a:rPr>
              <a:t>context-&gt;setContextProperty</a:t>
            </a:r>
            <a:r>
              <a:rPr lang="it-IT" sz="1600" dirty="0" smtClean="0">
                <a:solidFill>
                  <a:schemeClr val="tx1"/>
                </a:solidFill>
              </a:rPr>
              <a:t>("</a:t>
            </a:r>
            <a:r>
              <a:rPr lang="it-IT" sz="1600" dirty="0" smtClean="0">
                <a:solidFill>
                  <a:schemeClr val="bg1">
                    <a:lumMod val="50000"/>
                  </a:schemeClr>
                </a:solidFill>
              </a:rPr>
              <a:t>myString</a:t>
            </a:r>
            <a:r>
              <a:rPr lang="it-IT" sz="1600" dirty="0" smtClean="0">
                <a:solidFill>
                  <a:schemeClr val="tx1"/>
                </a:solidFill>
              </a:rPr>
              <a:t>", </a:t>
            </a:r>
            <a:r>
              <a:rPr lang="it-IT" sz="1600" dirty="0">
                <a:solidFill>
                  <a:schemeClr val="tx1"/>
                </a:solidFill>
              </a:rPr>
              <a:t>dummyString </a:t>
            </a:r>
            <a:r>
              <a:rPr lang="it-IT" sz="1600" dirty="0" smtClean="0">
                <a:solidFill>
                  <a:schemeClr val="tx1"/>
                </a:solidFill>
              </a:rPr>
              <a:t>);</a:t>
            </a:r>
          </a:p>
          <a:p>
            <a:pPr marL="852488" lvl="4" indent="0" fontAlgn="base">
              <a:buNone/>
            </a:pPr>
            <a:r>
              <a:rPr lang="it-IT" sz="1600" dirty="0" smtClean="0">
                <a:solidFill>
                  <a:srgbClr val="800080"/>
                </a:solidFill>
              </a:rPr>
              <a:t>QQmlComponent </a:t>
            </a:r>
            <a:r>
              <a:rPr lang="it-IT" sz="1600" dirty="0">
                <a:solidFill>
                  <a:srgbClr val="800080"/>
                </a:solidFill>
              </a:rPr>
              <a:t>component</a:t>
            </a:r>
            <a:r>
              <a:rPr lang="it-IT" sz="1600" dirty="0">
                <a:solidFill>
                  <a:schemeClr val="tx1"/>
                </a:solidFill>
              </a:rPr>
              <a:t>(&amp;</a:t>
            </a:r>
            <a:r>
              <a:rPr lang="it-IT" sz="1600" dirty="0" smtClean="0">
                <a:solidFill>
                  <a:schemeClr val="tx1"/>
                </a:solidFill>
              </a:rPr>
              <a:t>engine)</a:t>
            </a:r>
          </a:p>
          <a:p>
            <a:pPr marL="852488" lvl="4" indent="0" fontAlgn="base">
              <a:buNone/>
            </a:pPr>
            <a:r>
              <a:rPr lang="it-IT" sz="1600" dirty="0">
                <a:solidFill>
                  <a:schemeClr val="tx1"/>
                </a:solidFill>
              </a:rPr>
              <a:t>component.setData</a:t>
            </a:r>
            <a:r>
              <a:rPr lang="it-IT" sz="1600" dirty="0" smtClean="0">
                <a:solidFill>
                  <a:schemeClr val="tx1"/>
                </a:solidFill>
              </a:rPr>
              <a:t>("</a:t>
            </a:r>
            <a:r>
              <a:rPr lang="en-US" sz="1600" dirty="0">
                <a:solidFill>
                  <a:schemeClr val="bg1">
                    <a:lumMod val="50000"/>
                  </a:schemeClr>
                </a:solidFill>
              </a:rPr>
              <a:t>import </a:t>
            </a:r>
            <a:r>
              <a:rPr lang="en-US" sz="1600" dirty="0" err="1">
                <a:solidFill>
                  <a:schemeClr val="bg1">
                    <a:lumMod val="50000"/>
                  </a:schemeClr>
                </a:solidFill>
              </a:rPr>
              <a:t>QtQuick</a:t>
            </a:r>
            <a:r>
              <a:rPr lang="en-US" sz="1600" dirty="0">
                <a:solidFill>
                  <a:schemeClr val="bg1">
                    <a:lumMod val="50000"/>
                  </a:schemeClr>
                </a:solidFill>
              </a:rPr>
              <a:t> </a:t>
            </a:r>
            <a:r>
              <a:rPr lang="en-US" sz="1600" dirty="0" smtClean="0">
                <a:solidFill>
                  <a:schemeClr val="bg1">
                    <a:lumMod val="50000"/>
                  </a:schemeClr>
                </a:solidFill>
              </a:rPr>
              <a:t>2.0\</a:t>
            </a:r>
            <a:r>
              <a:rPr lang="en-US" sz="1600" dirty="0" err="1" smtClean="0">
                <a:solidFill>
                  <a:schemeClr val="bg1">
                    <a:lumMod val="50000"/>
                  </a:schemeClr>
                </a:solidFill>
              </a:rPr>
              <a:t>nText</a:t>
            </a:r>
            <a:r>
              <a:rPr lang="en-US" sz="1600" dirty="0" smtClean="0">
                <a:solidFill>
                  <a:schemeClr val="bg1">
                    <a:lumMod val="50000"/>
                  </a:schemeClr>
                </a:solidFill>
              </a:rPr>
              <a:t> { text: </a:t>
            </a:r>
            <a:r>
              <a:rPr lang="it-IT" sz="1600" dirty="0">
                <a:solidFill>
                  <a:schemeClr val="bg1">
                    <a:lumMod val="50000"/>
                  </a:schemeClr>
                </a:solidFill>
              </a:rPr>
              <a:t>myString</a:t>
            </a:r>
            <a:r>
              <a:rPr lang="en-US" sz="1600" dirty="0" smtClean="0">
                <a:solidFill>
                  <a:schemeClr val="bg1">
                    <a:lumMod val="50000"/>
                  </a:schemeClr>
                </a:solidFill>
              </a:rPr>
              <a:t>} </a:t>
            </a:r>
            <a:r>
              <a:rPr lang="it-IT" sz="1600" dirty="0" smtClean="0">
                <a:solidFill>
                  <a:schemeClr val="tx1"/>
                </a:solidFill>
              </a:rPr>
              <a:t>", </a:t>
            </a:r>
            <a:r>
              <a:rPr lang="it-IT" sz="1600" dirty="0">
                <a:solidFill>
                  <a:schemeClr val="tx1"/>
                </a:solidFill>
              </a:rPr>
              <a:t>QUrl</a:t>
            </a:r>
            <a:r>
              <a:rPr lang="it-IT" sz="1600" dirty="0" smtClean="0">
                <a:solidFill>
                  <a:schemeClr val="tx1"/>
                </a:solidFill>
              </a:rPr>
              <a:t>());</a:t>
            </a:r>
          </a:p>
          <a:p>
            <a:pPr marL="852488" lvl="4" indent="0" fontAlgn="base">
              <a:buNone/>
            </a:pPr>
            <a:r>
              <a:rPr lang="it-IT" sz="1600" dirty="0">
                <a:solidFill>
                  <a:srgbClr val="800080"/>
                </a:solidFill>
              </a:rPr>
              <a:t>QObject </a:t>
            </a:r>
            <a:r>
              <a:rPr lang="it-IT" sz="1600" dirty="0">
                <a:solidFill>
                  <a:schemeClr val="tx1"/>
                </a:solidFill>
              </a:rPr>
              <a:t>*object = </a:t>
            </a:r>
            <a:r>
              <a:rPr lang="it-IT" sz="1600" dirty="0" smtClean="0">
                <a:solidFill>
                  <a:schemeClr val="tx1"/>
                </a:solidFill>
              </a:rPr>
              <a:t>component.create(</a:t>
            </a:r>
            <a:r>
              <a:rPr lang="it-IT" sz="1600" dirty="0">
                <a:solidFill>
                  <a:schemeClr val="tx1"/>
                </a:solidFill>
              </a:rPr>
              <a:t>context</a:t>
            </a:r>
            <a:r>
              <a:rPr lang="it-IT" sz="1600" dirty="0" smtClean="0">
                <a:solidFill>
                  <a:schemeClr val="tx1"/>
                </a:solidFill>
              </a:rPr>
              <a:t>);</a:t>
            </a:r>
          </a:p>
          <a:p>
            <a:pPr marL="852488" lvl="4" indent="0" fontAlgn="base">
              <a:buNone/>
            </a:pPr>
            <a:endParaRPr lang="it-IT" sz="1600" dirty="0">
              <a:solidFill>
                <a:schemeClr val="tx1"/>
              </a:solidFill>
            </a:endParaRP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40</a:t>
            </a:fld>
            <a:endParaRPr lang="fr-FR"/>
          </a:p>
        </p:txBody>
      </p:sp>
    </p:spTree>
    <p:extLst>
      <p:ext uri="{BB962C8B-B14F-4D97-AF65-F5344CB8AC3E}">
        <p14:creationId xmlns:p14="http://schemas.microsoft.com/office/powerpoint/2010/main" val="3286755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a:t>Integrare</a:t>
            </a:r>
            <a:r>
              <a:rPr lang="en-GB" dirty="0"/>
              <a:t> QML e C++</a:t>
            </a:r>
            <a:r>
              <a:rPr lang="en-GB" dirty="0" smtClean="0"/>
              <a:t/>
            </a:r>
            <a:br>
              <a:rPr lang="en-GB" dirty="0" smtClean="0"/>
            </a:br>
            <a:r>
              <a:rPr lang="en-GB" sz="2400" dirty="0" smtClean="0"/>
              <a:t>Tipi C++</a:t>
            </a:r>
            <a:r>
              <a:rPr lang="en-GB" dirty="0" smtClean="0"/>
              <a:t/>
            </a:r>
            <a:br>
              <a:rPr lang="en-GB" dirty="0" smtClean="0"/>
            </a:b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428294" y="1476101"/>
            <a:ext cx="9165683" cy="4572001"/>
          </a:xfrm>
        </p:spPr>
        <p:txBody>
          <a:bodyPr/>
          <a:lstStyle/>
          <a:p>
            <a:r>
              <a:rPr lang="it-IT" sz="1800" dirty="0" smtClean="0">
                <a:latin typeface="Segoe UI" panose="020B0502040204020203" pitchFamily="34" charset="0"/>
                <a:cs typeface="Segoe UI" panose="020B0502040204020203" pitchFamily="34" charset="0"/>
              </a:rPr>
              <a:t>La </a:t>
            </a:r>
            <a:r>
              <a:rPr lang="it-IT" sz="1800" dirty="0">
                <a:latin typeface="Segoe UI" panose="020B0502040204020203" pitchFamily="34" charset="0"/>
                <a:cs typeface="Segoe UI" panose="020B0502040204020203" pitchFamily="34" charset="0"/>
              </a:rPr>
              <a:t>classe </a:t>
            </a:r>
            <a:r>
              <a:rPr lang="it-IT" sz="1800" b="1" dirty="0" smtClean="0">
                <a:solidFill>
                  <a:schemeClr val="accent2"/>
                </a:solidFill>
                <a:latin typeface="Segoe UI" panose="020B0502040204020203" pitchFamily="34" charset="0"/>
                <a:cs typeface="Segoe UI" panose="020B0502040204020203" pitchFamily="34" charset="0"/>
              </a:rPr>
              <a:t>QQmlComponent</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kern="0" dirty="0">
                <a:solidFill>
                  <a:srgbClr val="4D4D4F"/>
                </a:solidFill>
                <a:latin typeface="Segoe UI" pitchFamily="34" charset="0"/>
                <a:cs typeface="Segoe UI" pitchFamily="34" charset="0"/>
              </a:rPr>
              <a:t>La classe </a:t>
            </a:r>
            <a:r>
              <a:rPr lang="it-IT" sz="1800" b="1" kern="0" dirty="0">
                <a:solidFill>
                  <a:schemeClr val="accent2"/>
                </a:solidFill>
                <a:latin typeface="Segoe UI" pitchFamily="34" charset="0"/>
                <a:cs typeface="Segoe UI" pitchFamily="34" charset="0"/>
              </a:rPr>
              <a:t>QQmlComponent</a:t>
            </a:r>
            <a:r>
              <a:rPr lang="it-IT" sz="1800" kern="0" dirty="0">
                <a:solidFill>
                  <a:srgbClr val="4D4D4F"/>
                </a:solidFill>
                <a:latin typeface="Segoe UI" pitchFamily="34" charset="0"/>
                <a:cs typeface="Segoe UI" pitchFamily="34" charset="0"/>
              </a:rPr>
              <a:t> può essere utilizzata per caricare un documento QML. </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kern="0" dirty="0">
                <a:solidFill>
                  <a:srgbClr val="4D4D4F"/>
                </a:solidFill>
                <a:latin typeface="Segoe UI" pitchFamily="34" charset="0"/>
                <a:cs typeface="Segoe UI" pitchFamily="34" charset="0"/>
              </a:rPr>
              <a:t>La classe QQmlComponent incapsula una definizione del componente QML.</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kern="0" dirty="0">
                <a:solidFill>
                  <a:srgbClr val="4D4D4F"/>
                </a:solidFill>
                <a:latin typeface="Segoe UI" pitchFamily="34" charset="0"/>
                <a:cs typeface="Segoe UI" pitchFamily="34" charset="0"/>
              </a:rPr>
              <a:t>Un'istanza QQmlComponent può essere creata da un file QML</a:t>
            </a:r>
          </a:p>
          <a:p>
            <a:pPr marL="627063" lvl="1" indent="-266700" fontAlgn="base">
              <a:lnSpc>
                <a:spcPct val="100000"/>
              </a:lnSpc>
              <a:spcBef>
                <a:spcPct val="20000"/>
              </a:spcBef>
              <a:spcAft>
                <a:spcPct val="0"/>
              </a:spcAft>
              <a:buClr>
                <a:srgbClr val="FF0000"/>
              </a:buClr>
              <a:buBlip>
                <a:blip r:embed="rId2"/>
              </a:buBlip>
              <a:tabLst>
                <a:tab pos="627063" algn="l"/>
              </a:tabLst>
            </a:pPr>
            <a:r>
              <a:rPr lang="it-IT" sz="1800" kern="0" dirty="0">
                <a:solidFill>
                  <a:srgbClr val="4D4D4F"/>
                </a:solidFill>
                <a:latin typeface="Segoe UI" pitchFamily="34" charset="0"/>
                <a:cs typeface="Segoe UI" pitchFamily="34" charset="0"/>
              </a:rPr>
              <a:t>Richiede un QQmlEngine per creare un'istanza della gerarchia di oggetti definita nel documento QML.</a:t>
            </a:r>
          </a:p>
          <a:p>
            <a:pPr lvl="1"/>
            <a:endParaRPr lang="it-IT" sz="1800" dirty="0"/>
          </a:p>
          <a:p>
            <a:pPr marL="852488" lvl="4" indent="0" fontAlgn="base">
              <a:buNone/>
            </a:pPr>
            <a:r>
              <a:rPr lang="it-IT" sz="1600" dirty="0">
                <a:solidFill>
                  <a:srgbClr val="800080"/>
                </a:solidFill>
              </a:rPr>
              <a:t>QQmlEngine</a:t>
            </a:r>
            <a:r>
              <a:rPr lang="it-IT" sz="1600" dirty="0">
                <a:solidFill>
                  <a:schemeClr val="tx1"/>
                </a:solidFill>
              </a:rPr>
              <a:t> </a:t>
            </a:r>
            <a:r>
              <a:rPr lang="it-IT" sz="1600" dirty="0" smtClean="0">
                <a:solidFill>
                  <a:schemeClr val="tx1"/>
                </a:solidFill>
              </a:rPr>
              <a:t>*engine = </a:t>
            </a:r>
            <a:r>
              <a:rPr lang="it-IT" sz="1600" dirty="0">
                <a:solidFill>
                  <a:srgbClr val="808000"/>
                </a:solidFill>
              </a:rPr>
              <a:t>new</a:t>
            </a:r>
            <a:r>
              <a:rPr lang="it-IT" sz="1600" dirty="0" smtClean="0">
                <a:solidFill>
                  <a:schemeClr val="tx1"/>
                </a:solidFill>
              </a:rPr>
              <a:t> </a:t>
            </a:r>
            <a:r>
              <a:rPr lang="it-IT" sz="1600" dirty="0">
                <a:solidFill>
                  <a:srgbClr val="800080"/>
                </a:solidFill>
              </a:rPr>
              <a:t>QQmlEngine</a:t>
            </a:r>
            <a:r>
              <a:rPr lang="it-IT" sz="1600" dirty="0">
                <a:solidFill>
                  <a:schemeClr val="tx1"/>
                </a:solidFill>
              </a:rPr>
              <a:t> </a:t>
            </a:r>
            <a:r>
              <a:rPr lang="it-IT" sz="1600" dirty="0" smtClean="0">
                <a:solidFill>
                  <a:schemeClr val="tx1"/>
                </a:solidFill>
              </a:rPr>
              <a:t>();</a:t>
            </a:r>
            <a:endParaRPr lang="it-IT" sz="1600" dirty="0">
              <a:solidFill>
                <a:schemeClr val="tx1"/>
              </a:solidFill>
            </a:endParaRPr>
          </a:p>
          <a:p>
            <a:pPr marL="852488" lvl="4" indent="0" fontAlgn="base">
              <a:buNone/>
            </a:pPr>
            <a:r>
              <a:rPr lang="it-IT" sz="1600" dirty="0" smtClean="0">
                <a:solidFill>
                  <a:srgbClr val="800080"/>
                </a:solidFill>
              </a:rPr>
              <a:t>QQmlComponent </a:t>
            </a:r>
            <a:r>
              <a:rPr lang="it-IT" sz="1600" dirty="0">
                <a:solidFill>
                  <a:schemeClr val="tx1"/>
                </a:solidFill>
              </a:rPr>
              <a:t>component(&amp;</a:t>
            </a:r>
            <a:r>
              <a:rPr lang="it-IT" sz="1600" dirty="0" smtClean="0">
                <a:solidFill>
                  <a:schemeClr val="tx1"/>
                </a:solidFill>
              </a:rPr>
              <a:t>engine);</a:t>
            </a:r>
            <a:endParaRPr lang="it-IT" sz="1600" dirty="0">
              <a:solidFill>
                <a:schemeClr val="tx1"/>
              </a:solidFill>
            </a:endParaRPr>
          </a:p>
          <a:p>
            <a:pPr marL="852488" lvl="4" indent="0" fontAlgn="base">
              <a:buNone/>
            </a:pPr>
            <a:r>
              <a:rPr lang="it-IT" sz="1600" dirty="0">
                <a:solidFill>
                  <a:schemeClr val="tx1"/>
                </a:solidFill>
              </a:rPr>
              <a:t>component.setData</a:t>
            </a:r>
            <a:r>
              <a:rPr lang="it-IT" sz="1600" dirty="0" smtClean="0">
                <a:solidFill>
                  <a:schemeClr val="tx1"/>
                </a:solidFill>
              </a:rPr>
              <a:t>("</a:t>
            </a:r>
            <a:r>
              <a:rPr lang="en-US" sz="1600" dirty="0">
                <a:solidFill>
                  <a:schemeClr val="bg1">
                    <a:lumMod val="50000"/>
                  </a:schemeClr>
                </a:solidFill>
              </a:rPr>
              <a:t>import </a:t>
            </a:r>
            <a:r>
              <a:rPr lang="en-US" sz="1600" dirty="0" err="1">
                <a:solidFill>
                  <a:schemeClr val="bg1">
                    <a:lumMod val="50000"/>
                  </a:schemeClr>
                </a:solidFill>
              </a:rPr>
              <a:t>QtQuick</a:t>
            </a:r>
            <a:r>
              <a:rPr lang="en-US" sz="1600" dirty="0">
                <a:solidFill>
                  <a:schemeClr val="bg1">
                    <a:lumMod val="50000"/>
                  </a:schemeClr>
                </a:solidFill>
              </a:rPr>
              <a:t> 2.0\</a:t>
            </a:r>
            <a:r>
              <a:rPr lang="en-US" sz="1600" dirty="0" err="1">
                <a:solidFill>
                  <a:schemeClr val="bg1">
                    <a:lumMod val="50000"/>
                  </a:schemeClr>
                </a:solidFill>
              </a:rPr>
              <a:t>nItem</a:t>
            </a:r>
            <a:r>
              <a:rPr lang="en-US" sz="1600" dirty="0">
                <a:solidFill>
                  <a:schemeClr val="bg1">
                    <a:lumMod val="50000"/>
                  </a:schemeClr>
                </a:solidFill>
              </a:rPr>
              <a:t> { width: 200 height: 200}</a:t>
            </a:r>
            <a:r>
              <a:rPr lang="it-IT" sz="1600" dirty="0" smtClean="0">
                <a:solidFill>
                  <a:schemeClr val="tx1"/>
                </a:solidFill>
              </a:rPr>
              <a:t>", </a:t>
            </a:r>
            <a:r>
              <a:rPr lang="it-IT" sz="1600" dirty="0">
                <a:solidFill>
                  <a:schemeClr val="tx1"/>
                </a:solidFill>
              </a:rPr>
              <a:t>QUrl());</a:t>
            </a:r>
          </a:p>
          <a:p>
            <a:pPr marL="852488" lvl="4" indent="0" fontAlgn="base">
              <a:buNone/>
            </a:pPr>
            <a:r>
              <a:rPr lang="it-IT" sz="1600" dirty="0" smtClean="0">
                <a:solidFill>
                  <a:srgbClr val="800080"/>
                </a:solidFill>
              </a:rPr>
              <a:t>QObject</a:t>
            </a:r>
            <a:r>
              <a:rPr lang="it-IT" sz="1600" dirty="0" smtClean="0">
                <a:solidFill>
                  <a:schemeClr val="tx1"/>
                </a:solidFill>
              </a:rPr>
              <a:t> </a:t>
            </a:r>
            <a:r>
              <a:rPr lang="it-IT" sz="1600" dirty="0">
                <a:solidFill>
                  <a:schemeClr val="tx1"/>
                </a:solidFill>
              </a:rPr>
              <a:t>*myObject = component.create</a:t>
            </a:r>
            <a:r>
              <a:rPr lang="it-IT" sz="1600" dirty="0" smtClean="0">
                <a:solidFill>
                  <a:schemeClr val="tx1"/>
                </a:solidFill>
              </a:rPr>
              <a:t>(); </a:t>
            </a:r>
            <a:endParaRPr lang="it-IT" sz="1600" dirty="0" smtClean="0">
              <a:solidFill>
                <a:schemeClr val="accent6"/>
              </a:solidFill>
            </a:endParaRPr>
          </a:p>
          <a:p>
            <a:pPr marL="852488" lvl="4" indent="0" fontAlgn="base">
              <a:buNone/>
            </a:pPr>
            <a:r>
              <a:rPr lang="it-IT" sz="1600" dirty="0" smtClean="0">
                <a:solidFill>
                  <a:srgbClr val="800080"/>
                </a:solidFill>
              </a:rPr>
              <a:t>QQuickItem</a:t>
            </a:r>
            <a:r>
              <a:rPr lang="it-IT" sz="1600" dirty="0" smtClean="0">
                <a:solidFill>
                  <a:schemeClr val="tx1"/>
                </a:solidFill>
              </a:rPr>
              <a:t> </a:t>
            </a:r>
            <a:r>
              <a:rPr lang="it-IT" sz="1600" dirty="0">
                <a:solidFill>
                  <a:schemeClr val="tx1"/>
                </a:solidFill>
              </a:rPr>
              <a:t>*item = qobject_cast&lt;</a:t>
            </a:r>
            <a:r>
              <a:rPr lang="it-IT" sz="1600" dirty="0">
                <a:solidFill>
                  <a:srgbClr val="800080"/>
                </a:solidFill>
              </a:rPr>
              <a:t>QQuickItem</a:t>
            </a:r>
            <a:r>
              <a:rPr lang="it-IT" sz="1600" dirty="0">
                <a:solidFill>
                  <a:schemeClr val="tx1"/>
                </a:solidFill>
              </a:rPr>
              <a:t>*&gt;(myObject</a:t>
            </a:r>
            <a:r>
              <a:rPr lang="it-IT" sz="1600" dirty="0" smtClean="0">
                <a:solidFill>
                  <a:schemeClr val="tx1"/>
                </a:solidFill>
              </a:rPr>
              <a:t>);</a:t>
            </a:r>
          </a:p>
          <a:p>
            <a:pPr marL="852488" lvl="4" indent="0" fontAlgn="base">
              <a:buNone/>
            </a:pPr>
            <a:r>
              <a:rPr lang="it-IT" sz="1600" dirty="0">
                <a:solidFill>
                  <a:srgbClr val="808000"/>
                </a:solidFill>
              </a:rPr>
              <a:t>int</a:t>
            </a:r>
            <a:r>
              <a:rPr lang="it-IT" sz="1600" dirty="0" smtClean="0">
                <a:solidFill>
                  <a:schemeClr val="tx1"/>
                </a:solidFill>
              </a:rPr>
              <a:t> </a:t>
            </a:r>
            <a:r>
              <a:rPr lang="it-IT" sz="1600" dirty="0">
                <a:solidFill>
                  <a:schemeClr val="tx1"/>
                </a:solidFill>
              </a:rPr>
              <a:t>width = item-&gt;width();  </a:t>
            </a:r>
            <a:r>
              <a:rPr lang="it-IT" sz="1600" dirty="0" smtClean="0">
                <a:solidFill>
                  <a:schemeClr val="accent6"/>
                </a:solidFill>
              </a:rPr>
              <a:t>// width = 200</a:t>
            </a:r>
            <a:endParaRPr lang="it-IT" sz="1600" dirty="0">
              <a:solidFill>
                <a:schemeClr val="accent6"/>
              </a:solidFill>
            </a:endParaRP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41</a:t>
            </a:fld>
            <a:endParaRPr lang="fr-FR"/>
          </a:p>
        </p:txBody>
      </p:sp>
    </p:spTree>
    <p:extLst>
      <p:ext uri="{BB962C8B-B14F-4D97-AF65-F5344CB8AC3E}">
        <p14:creationId xmlns:p14="http://schemas.microsoft.com/office/powerpoint/2010/main" val="1986990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smtClean="0"/>
              <a:t>Integrare</a:t>
            </a:r>
            <a:r>
              <a:rPr lang="en-GB" dirty="0" smtClean="0"/>
              <a:t> QML e C++</a:t>
            </a:r>
            <a:br>
              <a:rPr lang="en-GB" dirty="0" smtClean="0"/>
            </a:b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428294" y="1476102"/>
            <a:ext cx="3744597" cy="3592287"/>
          </a:xfrm>
        </p:spPr>
        <p:txBody>
          <a:bodyPr/>
          <a:lstStyle/>
          <a:p>
            <a:pPr marL="0" indent="0">
              <a:buNone/>
            </a:pPr>
            <a:endParaRPr lang="it-IT" sz="1600" b="1" dirty="0">
              <a:solidFill>
                <a:schemeClr val="tx1"/>
              </a:solidFill>
            </a:endParaRPr>
          </a:p>
          <a:p>
            <a:pPr marL="0" indent="0">
              <a:buNone/>
            </a:pPr>
            <a:endParaRPr lang="it-IT" sz="1600" b="1" dirty="0">
              <a:solidFill>
                <a:schemeClr val="tx1"/>
              </a:solidFill>
            </a:endParaRPr>
          </a:p>
          <a:p>
            <a:pPr marL="0" indent="0" fontAlgn="base">
              <a:buNone/>
            </a:pPr>
            <a:endParaRPr lang="it-IT" sz="2000" b="1" dirty="0" smtClean="0">
              <a:solidFill>
                <a:schemeClr val="tx1"/>
              </a:solidFill>
            </a:endParaRPr>
          </a:p>
          <a:p>
            <a:pPr lvl="2"/>
            <a:endParaRPr lang="it-IT" sz="1600" dirty="0" smtClean="0">
              <a:solidFill>
                <a:schemeClr val="tx1"/>
              </a:solidFill>
            </a:endParaRP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42</a:t>
            </a:fld>
            <a:endParaRPr lang="fr-FR"/>
          </a:p>
        </p:txBody>
      </p:sp>
      <p:sp>
        <p:nvSpPr>
          <p:cNvPr id="5" name="Espace réservé du contenu 2"/>
          <p:cNvSpPr txBox="1">
            <a:spLocks/>
          </p:cNvSpPr>
          <p:nvPr/>
        </p:nvSpPr>
        <p:spPr>
          <a:xfrm>
            <a:off x="1428295" y="1766170"/>
            <a:ext cx="7352450" cy="4281932"/>
          </a:xfrm>
          <a:prstGeom prst="rect">
            <a:avLst/>
          </a:prstGeom>
        </p:spPr>
        <p:txBody>
          <a:bodyPr vert="horz" lIns="0" tIns="0" rIns="0" bIns="0" rtlCol="0" anchor="t" anchorCtr="0">
            <a:noAutofit/>
          </a:bodyPr>
          <a:lstStyle>
            <a:lvl1pPr marL="177800" indent="-177800" algn="l" defTabSz="914400" rtl="0" eaLnBrk="1" latinLnBrk="0" hangingPunct="1">
              <a:lnSpc>
                <a:spcPct val="90000"/>
              </a:lnSpc>
              <a:spcBef>
                <a:spcPts val="1000"/>
              </a:spcBef>
              <a:buFontTx/>
              <a:buBlip>
                <a:blip r:embed="rId2"/>
              </a:buBlip>
              <a:tabLst/>
              <a:defRPr sz="1400" kern="1200">
                <a:solidFill>
                  <a:srgbClr val="4A4B4C"/>
                </a:solidFill>
                <a:latin typeface="+mn-lt"/>
                <a:ea typeface="+mn-ea"/>
                <a:cs typeface="+mn-cs"/>
              </a:defRPr>
            </a:lvl1pPr>
            <a:lvl2pPr marL="541338" indent="-141288"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2pPr>
            <a:lvl3pPr marL="715963" indent="-130175"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3pPr>
            <a:lvl4pPr marL="846138" indent="-130175"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4pPr>
            <a:lvl5pPr marL="1030288" indent="-141288"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it-IT" sz="1800" dirty="0" smtClean="0">
                <a:latin typeface="Segoe UI" panose="020B0502040204020203" pitchFamily="34" charset="0"/>
                <a:cs typeface="Segoe UI" panose="020B0502040204020203" pitchFamily="34" charset="0"/>
              </a:rPr>
              <a:t>Le </a:t>
            </a:r>
            <a:r>
              <a:rPr lang="it-IT" sz="1800" dirty="0">
                <a:latin typeface="Segoe UI" panose="020B0502040204020203" pitchFamily="34" charset="0"/>
                <a:cs typeface="Segoe UI" panose="020B0502040204020203" pitchFamily="34" charset="0"/>
              </a:rPr>
              <a:t>applicazioni QML spesso devono gestire funzionalità  più avanzate in C ++. Il modo più comune e più rapido per farlo è </a:t>
            </a:r>
            <a:r>
              <a:rPr lang="it-IT" sz="1800" b="1" dirty="0">
                <a:solidFill>
                  <a:schemeClr val="accent2"/>
                </a:solidFill>
                <a:latin typeface="Segoe UI" panose="020B0502040204020203" pitchFamily="34" charset="0"/>
                <a:cs typeface="Segoe UI" panose="020B0502040204020203" pitchFamily="34" charset="0"/>
              </a:rPr>
              <a:t>esporre </a:t>
            </a:r>
            <a:r>
              <a:rPr lang="it-IT" sz="1800" b="1" dirty="0" smtClean="0">
                <a:solidFill>
                  <a:schemeClr val="accent2"/>
                </a:solidFill>
                <a:latin typeface="Segoe UI" panose="020B0502040204020203" pitchFamily="34" charset="0"/>
                <a:cs typeface="Segoe UI" panose="020B0502040204020203" pitchFamily="34" charset="0"/>
              </a:rPr>
              <a:t>le classi C </a:t>
            </a:r>
            <a:r>
              <a:rPr lang="it-IT" sz="1800" b="1" dirty="0">
                <a:solidFill>
                  <a:schemeClr val="accent2"/>
                </a:solidFill>
                <a:latin typeface="Segoe UI" panose="020B0502040204020203" pitchFamily="34" charset="0"/>
                <a:cs typeface="Segoe UI" panose="020B0502040204020203" pitchFamily="34" charset="0"/>
              </a:rPr>
              <a:t>++ al QML</a:t>
            </a:r>
            <a:r>
              <a:rPr lang="it-IT" sz="1800" dirty="0">
                <a:latin typeface="Segoe UI" panose="020B0502040204020203" pitchFamily="34" charset="0"/>
                <a:cs typeface="Segoe UI" panose="020B0502040204020203" pitchFamily="34" charset="0"/>
              </a:rPr>
              <a:t>, a condizione che l'implementazione </a:t>
            </a:r>
            <a:r>
              <a:rPr lang="it-IT" sz="1800" b="1" dirty="0">
                <a:latin typeface="Segoe UI" panose="020B0502040204020203" pitchFamily="34" charset="0"/>
                <a:cs typeface="Segoe UI" panose="020B0502040204020203" pitchFamily="34" charset="0"/>
              </a:rPr>
              <a:t>C ++ sia derivata da QObject</a:t>
            </a:r>
            <a:r>
              <a:rPr lang="it-IT" sz="1800" dirty="0">
                <a:latin typeface="Segoe UI" panose="020B0502040204020203" pitchFamily="34" charset="0"/>
                <a:cs typeface="Segoe UI" panose="020B0502040204020203" pitchFamily="34" charset="0"/>
              </a:rPr>
              <a:t>. </a:t>
            </a:r>
            <a:endParaRPr lang="it-IT" sz="1800" dirty="0" smtClean="0">
              <a:latin typeface="Segoe UI" panose="020B0502040204020203" pitchFamily="34" charset="0"/>
              <a:cs typeface="Segoe UI" panose="020B0502040204020203" pitchFamily="34" charset="0"/>
            </a:endParaRPr>
          </a:p>
          <a:p>
            <a:pPr marL="0" indent="0">
              <a:buNone/>
            </a:pPr>
            <a:endParaRPr lang="it-IT" sz="1800" dirty="0" smtClean="0">
              <a:latin typeface="Segoe UI" panose="020B0502040204020203" pitchFamily="34" charset="0"/>
              <a:cs typeface="Segoe UI" panose="020B0502040204020203" pitchFamily="34" charset="0"/>
            </a:endParaRPr>
          </a:p>
          <a:p>
            <a:r>
              <a:rPr lang="it-IT" sz="1800" dirty="0">
                <a:latin typeface="Segoe UI" panose="020B0502040204020203" pitchFamily="34" charset="0"/>
                <a:cs typeface="Segoe UI" panose="020B0502040204020203" pitchFamily="34" charset="0"/>
              </a:rPr>
              <a:t>QML può essere facilmente esteso con funzionalità definite nel codice C ++. A causa della stretta integrazione del motore QML con il meta-object system di Qt, qualsiasi funzionalità che sia esposta in modo appropriato da una classe derivata da QObject è accessibile dal codice QML. Ciò consente ai dati e alle funzioni C ++ di essere accessibili direttamente da QML.</a:t>
            </a:r>
          </a:p>
          <a:p>
            <a:pPr marL="0" indent="0">
              <a:buNone/>
            </a:pPr>
            <a:endParaRPr lang="it-IT" sz="1800" dirty="0"/>
          </a:p>
          <a:p>
            <a:endParaRPr lang="it-IT" sz="1800" dirty="0" smtClean="0"/>
          </a:p>
          <a:p>
            <a:endParaRPr lang="it-IT" sz="1800" dirty="0"/>
          </a:p>
        </p:txBody>
      </p:sp>
    </p:spTree>
    <p:extLst>
      <p:ext uri="{BB962C8B-B14F-4D97-AF65-F5344CB8AC3E}">
        <p14:creationId xmlns:p14="http://schemas.microsoft.com/office/powerpoint/2010/main" val="2818189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smtClean="0"/>
              <a:t>Integrare</a:t>
            </a:r>
            <a:r>
              <a:rPr lang="en-GB" dirty="0" smtClean="0"/>
              <a:t> QML e C++</a:t>
            </a:r>
            <a:br>
              <a:rPr lang="en-GB" dirty="0" smtClean="0"/>
            </a:b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428294" y="1476102"/>
            <a:ext cx="3744597" cy="3592287"/>
          </a:xfrm>
        </p:spPr>
        <p:txBody>
          <a:bodyPr/>
          <a:lstStyle/>
          <a:p>
            <a:pPr marL="0" indent="0">
              <a:buNone/>
            </a:pPr>
            <a:endParaRPr lang="it-IT" sz="1600" b="1" dirty="0">
              <a:solidFill>
                <a:schemeClr val="tx1"/>
              </a:solidFill>
            </a:endParaRPr>
          </a:p>
          <a:p>
            <a:pPr marL="0" indent="0">
              <a:buNone/>
            </a:pPr>
            <a:endParaRPr lang="it-IT" sz="1600" b="1" dirty="0">
              <a:solidFill>
                <a:schemeClr val="tx1"/>
              </a:solidFill>
            </a:endParaRPr>
          </a:p>
          <a:p>
            <a:pPr marL="0" indent="0" fontAlgn="base">
              <a:buNone/>
            </a:pPr>
            <a:endParaRPr lang="it-IT" sz="2000" b="1" dirty="0" smtClean="0">
              <a:solidFill>
                <a:schemeClr val="tx1"/>
              </a:solidFill>
            </a:endParaRPr>
          </a:p>
          <a:p>
            <a:pPr lvl="2"/>
            <a:endParaRPr lang="it-IT" sz="1600" dirty="0" smtClean="0">
              <a:solidFill>
                <a:schemeClr val="tx1"/>
              </a:solidFill>
            </a:endParaRP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43</a:t>
            </a:fld>
            <a:endParaRPr lang="fr-FR"/>
          </a:p>
        </p:txBody>
      </p:sp>
      <p:sp>
        <p:nvSpPr>
          <p:cNvPr id="5" name="Espace réservé du contenu 2"/>
          <p:cNvSpPr txBox="1">
            <a:spLocks/>
          </p:cNvSpPr>
          <p:nvPr/>
        </p:nvSpPr>
        <p:spPr>
          <a:xfrm>
            <a:off x="1428294" y="1476101"/>
            <a:ext cx="8291903" cy="4572001"/>
          </a:xfrm>
          <a:prstGeom prst="rect">
            <a:avLst/>
          </a:prstGeom>
        </p:spPr>
        <p:txBody>
          <a:bodyPr vert="horz" lIns="0" tIns="0" rIns="0" bIns="0" rtlCol="0" anchor="t" anchorCtr="0">
            <a:noAutofit/>
          </a:bodyPr>
          <a:lstStyle>
            <a:lvl1pPr marL="177800" indent="-177800" algn="l" defTabSz="914400" rtl="0" eaLnBrk="1" latinLnBrk="0" hangingPunct="1">
              <a:lnSpc>
                <a:spcPct val="90000"/>
              </a:lnSpc>
              <a:spcBef>
                <a:spcPts val="1000"/>
              </a:spcBef>
              <a:buFontTx/>
              <a:buBlip>
                <a:blip r:embed="rId2"/>
              </a:buBlip>
              <a:tabLst/>
              <a:defRPr sz="1400" kern="1200">
                <a:solidFill>
                  <a:srgbClr val="4A4B4C"/>
                </a:solidFill>
                <a:latin typeface="+mn-lt"/>
                <a:ea typeface="+mn-ea"/>
                <a:cs typeface="+mn-cs"/>
              </a:defRPr>
            </a:lvl1pPr>
            <a:lvl2pPr marL="541338" indent="-141288"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2pPr>
            <a:lvl3pPr marL="715963" indent="-130175"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3pPr>
            <a:lvl4pPr marL="846138" indent="-130175"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4pPr>
            <a:lvl5pPr marL="1030288" indent="-141288"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it-IT" sz="1800" dirty="0">
                <a:latin typeface="Segoe UI" panose="020B0502040204020203" pitchFamily="34" charset="0"/>
                <a:cs typeface="Segoe UI" panose="020B0502040204020203" pitchFamily="34" charset="0"/>
              </a:rPr>
              <a:t>L'integrazione di QML e C ++ offre una varietà di opportunità, tra cui la possibilità di:</a:t>
            </a:r>
          </a:p>
          <a:p>
            <a:pPr marL="627063" lvl="1" indent="-266700" fontAlgn="base">
              <a:lnSpc>
                <a:spcPct val="100000"/>
              </a:lnSpc>
              <a:spcBef>
                <a:spcPct val="20000"/>
              </a:spcBef>
              <a:spcAft>
                <a:spcPct val="0"/>
              </a:spcAft>
              <a:buClr>
                <a:srgbClr val="FF0000"/>
              </a:buClr>
              <a:buBlip>
                <a:blip r:embed="rId3"/>
              </a:buBlip>
              <a:tabLst>
                <a:tab pos="627063" algn="l"/>
              </a:tabLst>
            </a:pPr>
            <a:r>
              <a:rPr lang="it-IT" sz="1800" b="1" kern="0" dirty="0">
                <a:solidFill>
                  <a:srgbClr val="4D4D4F"/>
                </a:solidFill>
                <a:latin typeface="Segoe UI" pitchFamily="34" charset="0"/>
                <a:cs typeface="Segoe UI" pitchFamily="34" charset="0"/>
              </a:rPr>
              <a:t>Separare il codice dell'interfaccia utente dal codice logico dell'applicazione</a:t>
            </a:r>
            <a:r>
              <a:rPr lang="it-IT" sz="1800" kern="0" dirty="0">
                <a:solidFill>
                  <a:srgbClr val="4D4D4F"/>
                </a:solidFill>
                <a:latin typeface="Segoe UI" pitchFamily="34" charset="0"/>
                <a:cs typeface="Segoe UI" pitchFamily="34" charset="0"/>
              </a:rPr>
              <a:t>, implementando il primo con QML e JavaScript nei documenti QML e quest'ultimo con C ++</a:t>
            </a:r>
          </a:p>
          <a:p>
            <a:pPr marL="627063" lvl="1" indent="-266700" fontAlgn="base">
              <a:lnSpc>
                <a:spcPct val="100000"/>
              </a:lnSpc>
              <a:spcBef>
                <a:spcPct val="20000"/>
              </a:spcBef>
              <a:spcAft>
                <a:spcPct val="0"/>
              </a:spcAft>
              <a:buClr>
                <a:srgbClr val="FF0000"/>
              </a:buClr>
              <a:buBlip>
                <a:blip r:embed="rId3"/>
              </a:buBlip>
              <a:tabLst>
                <a:tab pos="627063" algn="l"/>
              </a:tabLst>
            </a:pPr>
            <a:r>
              <a:rPr lang="it-IT" sz="1800" b="1" kern="0" dirty="0">
                <a:solidFill>
                  <a:srgbClr val="4D4D4F"/>
                </a:solidFill>
                <a:latin typeface="Segoe UI" pitchFamily="34" charset="0"/>
                <a:cs typeface="Segoe UI" pitchFamily="34" charset="0"/>
              </a:rPr>
              <a:t>Utilizzare e richiamare alcune funzionalità C ++ da QML</a:t>
            </a:r>
            <a:r>
              <a:rPr lang="it-IT" sz="1800" kern="0" dirty="0">
                <a:solidFill>
                  <a:srgbClr val="4D4D4F"/>
                </a:solidFill>
                <a:latin typeface="Segoe UI" pitchFamily="34" charset="0"/>
                <a:cs typeface="Segoe UI" pitchFamily="34" charset="0"/>
              </a:rPr>
              <a:t> (ad esempio, per richiamare la logica dell'applicazione, utilizzare un modello dati implementato in C ++ o chiamare alcune funzioni in una libreria C ++ di terze parti)</a:t>
            </a:r>
          </a:p>
          <a:p>
            <a:pPr marL="627063" lvl="1" indent="-266700" fontAlgn="base">
              <a:lnSpc>
                <a:spcPct val="100000"/>
              </a:lnSpc>
              <a:spcBef>
                <a:spcPct val="20000"/>
              </a:spcBef>
              <a:spcAft>
                <a:spcPct val="0"/>
              </a:spcAft>
              <a:buClr>
                <a:srgbClr val="FF0000"/>
              </a:buClr>
              <a:buBlip>
                <a:blip r:embed="rId3"/>
              </a:buBlip>
              <a:tabLst>
                <a:tab pos="627063" algn="l"/>
              </a:tabLst>
            </a:pPr>
            <a:r>
              <a:rPr lang="it-IT" sz="1800" kern="0" dirty="0">
                <a:solidFill>
                  <a:srgbClr val="4D4D4F"/>
                </a:solidFill>
                <a:latin typeface="Segoe UI" pitchFamily="34" charset="0"/>
                <a:cs typeface="Segoe UI" pitchFamily="34" charset="0"/>
              </a:rPr>
              <a:t>Accedere all’ API Qt QML o Qt Quick C ++ (ad esempio, per generare dinamicamente immagini utilizzando QQuickImageProvider)</a:t>
            </a:r>
          </a:p>
          <a:p>
            <a:pPr marL="627063" lvl="1" indent="-266700" fontAlgn="base">
              <a:lnSpc>
                <a:spcPct val="100000"/>
              </a:lnSpc>
              <a:spcBef>
                <a:spcPct val="20000"/>
              </a:spcBef>
              <a:spcAft>
                <a:spcPct val="0"/>
              </a:spcAft>
              <a:buClr>
                <a:srgbClr val="FF0000"/>
              </a:buClr>
              <a:buBlip>
                <a:blip r:embed="rId3"/>
              </a:buBlip>
              <a:tabLst>
                <a:tab pos="627063" algn="l"/>
              </a:tabLst>
            </a:pPr>
            <a:r>
              <a:rPr lang="it-IT" sz="1800" kern="0" dirty="0">
                <a:solidFill>
                  <a:srgbClr val="4D4D4F"/>
                </a:solidFill>
                <a:latin typeface="Segoe UI" pitchFamily="34" charset="0"/>
                <a:cs typeface="Segoe UI" pitchFamily="34" charset="0"/>
              </a:rPr>
              <a:t>Implementare i propri tipi di oggetto QML da C ++, sia per l'uso all'interno della tua specifica applicazione, sia per la distribuzione ad altri</a:t>
            </a:r>
          </a:p>
          <a:p>
            <a:pPr marL="0" indent="0">
              <a:buNone/>
            </a:pPr>
            <a:endParaRPr lang="it-IT" sz="1800" dirty="0" smtClean="0"/>
          </a:p>
          <a:p>
            <a:endParaRPr lang="it-IT" sz="1800" dirty="0"/>
          </a:p>
          <a:p>
            <a:pPr marL="0" indent="0">
              <a:buNone/>
            </a:pPr>
            <a:endParaRPr lang="it-IT" sz="1800" dirty="0" smtClean="0"/>
          </a:p>
        </p:txBody>
      </p:sp>
    </p:spTree>
    <p:extLst>
      <p:ext uri="{BB962C8B-B14F-4D97-AF65-F5344CB8AC3E}">
        <p14:creationId xmlns:p14="http://schemas.microsoft.com/office/powerpoint/2010/main" val="3578087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smtClean="0"/>
              <a:t>Integrare</a:t>
            </a:r>
            <a:r>
              <a:rPr lang="en-GB" dirty="0" smtClean="0"/>
              <a:t> QML e C++</a:t>
            </a:r>
            <a:br>
              <a:rPr lang="en-GB" dirty="0" smtClean="0"/>
            </a:b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428294" y="1476102"/>
            <a:ext cx="3744597" cy="3592287"/>
          </a:xfrm>
        </p:spPr>
        <p:txBody>
          <a:bodyPr/>
          <a:lstStyle/>
          <a:p>
            <a:pPr marL="0" indent="0">
              <a:buNone/>
            </a:pPr>
            <a:endParaRPr lang="it-IT" sz="1600" b="1" dirty="0">
              <a:solidFill>
                <a:schemeClr val="tx1"/>
              </a:solidFill>
            </a:endParaRPr>
          </a:p>
          <a:p>
            <a:pPr marL="0" indent="0">
              <a:buNone/>
            </a:pPr>
            <a:endParaRPr lang="it-IT" sz="1600" b="1" dirty="0">
              <a:solidFill>
                <a:schemeClr val="tx1"/>
              </a:solidFill>
            </a:endParaRPr>
          </a:p>
          <a:p>
            <a:pPr marL="0" indent="0" fontAlgn="base">
              <a:buNone/>
            </a:pPr>
            <a:endParaRPr lang="it-IT" sz="2000" b="1" dirty="0" smtClean="0">
              <a:solidFill>
                <a:schemeClr val="tx1"/>
              </a:solidFill>
            </a:endParaRPr>
          </a:p>
          <a:p>
            <a:pPr lvl="2"/>
            <a:endParaRPr lang="it-IT" sz="1600" dirty="0" smtClean="0">
              <a:solidFill>
                <a:schemeClr val="tx1"/>
              </a:solidFill>
            </a:endParaRP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44</a:t>
            </a:fld>
            <a:endParaRPr lang="fr-FR"/>
          </a:p>
        </p:txBody>
      </p:sp>
      <p:sp>
        <p:nvSpPr>
          <p:cNvPr id="5" name="Espace réservé du contenu 2"/>
          <p:cNvSpPr txBox="1">
            <a:spLocks/>
          </p:cNvSpPr>
          <p:nvPr/>
        </p:nvSpPr>
        <p:spPr>
          <a:xfrm>
            <a:off x="1428294" y="2553339"/>
            <a:ext cx="7271569" cy="4572001"/>
          </a:xfrm>
          <a:prstGeom prst="rect">
            <a:avLst/>
          </a:prstGeom>
        </p:spPr>
        <p:txBody>
          <a:bodyPr vert="horz" lIns="0" tIns="0" rIns="0" bIns="0" rtlCol="0" anchor="t" anchorCtr="0">
            <a:noAutofit/>
          </a:bodyPr>
          <a:lstStyle>
            <a:lvl1pPr marL="177800" indent="-177800" algn="l" defTabSz="914400" rtl="0" eaLnBrk="1" latinLnBrk="0" hangingPunct="1">
              <a:lnSpc>
                <a:spcPct val="90000"/>
              </a:lnSpc>
              <a:spcBef>
                <a:spcPts val="1000"/>
              </a:spcBef>
              <a:buFontTx/>
              <a:buBlip>
                <a:blip r:embed="rId2"/>
              </a:buBlip>
              <a:tabLst/>
              <a:defRPr sz="1400" kern="1200">
                <a:solidFill>
                  <a:srgbClr val="4A4B4C"/>
                </a:solidFill>
                <a:latin typeface="+mn-lt"/>
                <a:ea typeface="+mn-ea"/>
                <a:cs typeface="+mn-cs"/>
              </a:defRPr>
            </a:lvl1pPr>
            <a:lvl2pPr marL="541338" indent="-141288"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2pPr>
            <a:lvl3pPr marL="715963" indent="-130175"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3pPr>
            <a:lvl4pPr marL="846138" indent="-130175"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4pPr>
            <a:lvl5pPr marL="1030288" indent="-141288"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it-IT" sz="1800" dirty="0">
                <a:latin typeface="Segoe UI" panose="020B0502040204020203" pitchFamily="34" charset="0"/>
                <a:cs typeface="Segoe UI" panose="020B0502040204020203" pitchFamily="34" charset="0"/>
              </a:rPr>
              <a:t>Qualsiasi codice QML può accedere ai seguenti membri di un'istanza di una classe derivata da QObject</a:t>
            </a:r>
            <a:r>
              <a:rPr lang="it-IT" sz="1800" dirty="0" smtClean="0">
                <a:latin typeface="Segoe UI" panose="020B0502040204020203" pitchFamily="34" charset="0"/>
                <a:cs typeface="Segoe UI" panose="020B0502040204020203" pitchFamily="34" charset="0"/>
              </a:rPr>
              <a:t>:</a:t>
            </a:r>
            <a:endParaRPr lang="it-IT" sz="1800" dirty="0">
              <a:latin typeface="Segoe UI" panose="020B0502040204020203" pitchFamily="34" charset="0"/>
              <a:cs typeface="Segoe UI" panose="020B0502040204020203" pitchFamily="34" charset="0"/>
            </a:endParaRPr>
          </a:p>
          <a:p>
            <a:pPr lvl="1" fontAlgn="base"/>
            <a:r>
              <a:rPr lang="it-IT" sz="1800" b="1" dirty="0" smtClean="0">
                <a:latin typeface="Segoe UI" panose="020B0502040204020203" pitchFamily="34" charset="0"/>
                <a:cs typeface="Segoe UI" panose="020B0502040204020203" pitchFamily="34" charset="0"/>
              </a:rPr>
              <a:t>Proprietà </a:t>
            </a:r>
            <a:r>
              <a:rPr lang="it-IT" sz="1800" dirty="0" smtClean="0">
                <a:latin typeface="Segoe UI" panose="020B0502040204020203" pitchFamily="34" charset="0"/>
                <a:cs typeface="Segoe UI" panose="020B0502040204020203" pitchFamily="34" charset="0"/>
              </a:rPr>
              <a:t>definite utilizzando la macro </a:t>
            </a:r>
            <a:r>
              <a:rPr lang="it-IT" sz="1800" dirty="0" smtClean="0">
                <a:solidFill>
                  <a:schemeClr val="accent6"/>
                </a:solidFill>
                <a:latin typeface="Segoe UI" panose="020B0502040204020203" pitchFamily="34" charset="0"/>
                <a:cs typeface="Segoe UI" panose="020B0502040204020203" pitchFamily="34" charset="0"/>
              </a:rPr>
              <a:t>Q_PROPERTY()</a:t>
            </a:r>
            <a:endParaRPr lang="it-IT" sz="1800" dirty="0">
              <a:solidFill>
                <a:schemeClr val="accent6"/>
              </a:solidFill>
              <a:latin typeface="Segoe UI" panose="020B0502040204020203" pitchFamily="34" charset="0"/>
              <a:cs typeface="Segoe UI" panose="020B0502040204020203" pitchFamily="34" charset="0"/>
            </a:endParaRPr>
          </a:p>
          <a:p>
            <a:pPr lvl="1" fontAlgn="base"/>
            <a:r>
              <a:rPr lang="it-IT" sz="1800" b="1" dirty="0" smtClean="0">
                <a:latin typeface="Segoe UI" panose="020B0502040204020203" pitchFamily="34" charset="0"/>
                <a:cs typeface="Segoe UI" panose="020B0502040204020203" pitchFamily="34" charset="0"/>
              </a:rPr>
              <a:t>Metodi</a:t>
            </a:r>
            <a:r>
              <a:rPr lang="it-IT" sz="1800" dirty="0" smtClean="0">
                <a:latin typeface="Segoe UI" panose="020B0502040204020203" pitchFamily="34" charset="0"/>
                <a:cs typeface="Segoe UI" panose="020B0502040204020203" pitchFamily="34" charset="0"/>
              </a:rPr>
              <a:t> </a:t>
            </a:r>
            <a:r>
              <a:rPr lang="it-IT" sz="1800" dirty="0">
                <a:latin typeface="Segoe UI" panose="020B0502040204020203" pitchFamily="34" charset="0"/>
                <a:cs typeface="Segoe UI" panose="020B0502040204020203" pitchFamily="34" charset="0"/>
              </a:rPr>
              <a:t>(a condizione che siano slot pubblici o contrassegnati con </a:t>
            </a:r>
            <a:r>
              <a:rPr lang="it-IT" sz="1800" dirty="0">
                <a:solidFill>
                  <a:schemeClr val="accent6"/>
                </a:solidFill>
                <a:latin typeface="Segoe UI" panose="020B0502040204020203" pitchFamily="34" charset="0"/>
                <a:cs typeface="Segoe UI" panose="020B0502040204020203" pitchFamily="34" charset="0"/>
              </a:rPr>
              <a:t>Q_INVOKABLE</a:t>
            </a:r>
            <a:r>
              <a:rPr lang="it-IT" sz="1800" dirty="0">
                <a:latin typeface="Segoe UI" panose="020B0502040204020203" pitchFamily="34" charset="0"/>
                <a:cs typeface="Segoe UI" panose="020B0502040204020203" pitchFamily="34" charset="0"/>
              </a:rPr>
              <a:t>)</a:t>
            </a:r>
          </a:p>
          <a:p>
            <a:pPr lvl="1" fontAlgn="base"/>
            <a:r>
              <a:rPr lang="it-IT" sz="1800" b="1" dirty="0" smtClean="0">
                <a:latin typeface="Segoe UI" panose="020B0502040204020203" pitchFamily="34" charset="0"/>
                <a:cs typeface="Segoe UI" panose="020B0502040204020203" pitchFamily="34" charset="0"/>
              </a:rPr>
              <a:t>Segnali</a:t>
            </a:r>
          </a:p>
          <a:p>
            <a:pPr lvl="1" fontAlgn="base"/>
            <a:r>
              <a:rPr lang="it-IT" sz="1800" b="1" dirty="0" smtClean="0">
                <a:latin typeface="Segoe UI" panose="020B0502040204020203" pitchFamily="34" charset="0"/>
                <a:cs typeface="Segoe UI" panose="020B0502040204020203" pitchFamily="34" charset="0"/>
              </a:rPr>
              <a:t>enum</a:t>
            </a:r>
            <a:r>
              <a:rPr lang="it-IT" sz="1800" dirty="0" smtClean="0">
                <a:latin typeface="Segoe UI" panose="020B0502040204020203" pitchFamily="34" charset="0"/>
                <a:cs typeface="Segoe UI" panose="020B0502040204020203" pitchFamily="34" charset="0"/>
              </a:rPr>
              <a:t> se dichiarati con </a:t>
            </a:r>
            <a:r>
              <a:rPr lang="it-IT" sz="1800" dirty="0" smtClean="0">
                <a:solidFill>
                  <a:schemeClr val="accent6"/>
                </a:solidFill>
                <a:latin typeface="Segoe UI" panose="020B0502040204020203" pitchFamily="34" charset="0"/>
                <a:cs typeface="Segoe UI" panose="020B0502040204020203" pitchFamily="34" charset="0"/>
              </a:rPr>
              <a:t>Q_ENUMS</a:t>
            </a:r>
            <a:endParaRPr lang="it-IT" sz="1800" dirty="0">
              <a:solidFill>
                <a:schemeClr val="accent6"/>
              </a:solidFill>
              <a:latin typeface="Segoe UI" panose="020B0502040204020203" pitchFamily="34" charset="0"/>
              <a:cs typeface="Segoe UI" panose="020B0502040204020203" pitchFamily="34" charset="0"/>
            </a:endParaRPr>
          </a:p>
          <a:p>
            <a:pPr marL="0" indent="0">
              <a:buNone/>
            </a:pPr>
            <a:endParaRPr lang="it-IT" sz="1800" dirty="0" smtClean="0"/>
          </a:p>
        </p:txBody>
      </p:sp>
    </p:spTree>
    <p:extLst>
      <p:ext uri="{BB962C8B-B14F-4D97-AF65-F5344CB8AC3E}">
        <p14:creationId xmlns:p14="http://schemas.microsoft.com/office/powerpoint/2010/main" val="3834734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smtClean="0"/>
              <a:t>Integrare</a:t>
            </a:r>
            <a:r>
              <a:rPr lang="en-GB" dirty="0" smtClean="0"/>
              <a:t> QML e C++</a:t>
            </a:r>
            <a:br>
              <a:rPr lang="en-GB" dirty="0" smtClean="0"/>
            </a:b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428294" y="1476102"/>
            <a:ext cx="3744597" cy="3592287"/>
          </a:xfrm>
        </p:spPr>
        <p:txBody>
          <a:bodyPr/>
          <a:lstStyle/>
          <a:p>
            <a:pPr marL="0" indent="0">
              <a:buNone/>
            </a:pPr>
            <a:endParaRPr lang="it-IT" sz="1600" b="1" dirty="0">
              <a:solidFill>
                <a:schemeClr val="tx1"/>
              </a:solidFill>
            </a:endParaRPr>
          </a:p>
          <a:p>
            <a:pPr marL="0" indent="0">
              <a:buNone/>
            </a:pPr>
            <a:endParaRPr lang="it-IT" sz="1600" b="1" dirty="0">
              <a:solidFill>
                <a:schemeClr val="tx1"/>
              </a:solidFill>
            </a:endParaRPr>
          </a:p>
          <a:p>
            <a:pPr marL="0" indent="0" fontAlgn="base">
              <a:buNone/>
            </a:pPr>
            <a:endParaRPr lang="it-IT" sz="2000" b="1" dirty="0" smtClean="0">
              <a:solidFill>
                <a:schemeClr val="tx1"/>
              </a:solidFill>
            </a:endParaRPr>
          </a:p>
          <a:p>
            <a:pPr lvl="2"/>
            <a:endParaRPr lang="it-IT" sz="1600" dirty="0" smtClean="0">
              <a:solidFill>
                <a:schemeClr val="tx1"/>
              </a:solidFill>
            </a:endParaRP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45</a:t>
            </a:fld>
            <a:endParaRPr lang="fr-FR"/>
          </a:p>
        </p:txBody>
      </p:sp>
      <p:sp>
        <p:nvSpPr>
          <p:cNvPr id="5" name="Espace réservé du contenu 2"/>
          <p:cNvSpPr txBox="1">
            <a:spLocks/>
          </p:cNvSpPr>
          <p:nvPr/>
        </p:nvSpPr>
        <p:spPr>
          <a:xfrm>
            <a:off x="1428293" y="1476101"/>
            <a:ext cx="7978753" cy="4572001"/>
          </a:xfrm>
          <a:prstGeom prst="rect">
            <a:avLst/>
          </a:prstGeom>
        </p:spPr>
        <p:txBody>
          <a:bodyPr vert="horz" lIns="0" tIns="0" rIns="0" bIns="0" rtlCol="0" anchor="t" anchorCtr="0">
            <a:noAutofit/>
          </a:bodyPr>
          <a:lstStyle>
            <a:lvl1pPr marL="177800" indent="-177800" algn="l" defTabSz="914400" rtl="0" eaLnBrk="1" latinLnBrk="0" hangingPunct="1">
              <a:lnSpc>
                <a:spcPct val="90000"/>
              </a:lnSpc>
              <a:spcBef>
                <a:spcPts val="1000"/>
              </a:spcBef>
              <a:buFontTx/>
              <a:buBlip>
                <a:blip r:embed="rId2"/>
              </a:buBlip>
              <a:tabLst/>
              <a:defRPr sz="1400" kern="1200">
                <a:solidFill>
                  <a:srgbClr val="4A4B4C"/>
                </a:solidFill>
                <a:latin typeface="+mn-lt"/>
                <a:ea typeface="+mn-ea"/>
                <a:cs typeface="+mn-cs"/>
              </a:defRPr>
            </a:lvl1pPr>
            <a:lvl2pPr marL="541338" indent="-141288"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2pPr>
            <a:lvl3pPr marL="715963" indent="-130175"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3pPr>
            <a:lvl4pPr marL="846138" indent="-130175"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4pPr>
            <a:lvl5pPr marL="1030288" indent="-141288"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it-IT" sz="1800" dirty="0" smtClean="0">
                <a:latin typeface="Segoe UI" panose="020B0502040204020203" pitchFamily="34" charset="0"/>
                <a:cs typeface="Segoe UI" panose="020B0502040204020203" pitchFamily="34" charset="0"/>
              </a:rPr>
              <a:t> </a:t>
            </a:r>
            <a:r>
              <a:rPr lang="it-IT" sz="1800" dirty="0">
                <a:latin typeface="Segoe UI" panose="020B0502040204020203" pitchFamily="34" charset="0"/>
                <a:cs typeface="Segoe UI" panose="020B0502040204020203" pitchFamily="34" charset="0"/>
              </a:rPr>
              <a:t>In generale, questi sono accessibili da QML indipendentemente dal fatto che una classe derivata da QObject sia stata </a:t>
            </a:r>
            <a:r>
              <a:rPr lang="it-IT" sz="1800" b="1" dirty="0">
                <a:latin typeface="Segoe UI" panose="020B0502040204020203" pitchFamily="34" charset="0"/>
                <a:cs typeface="Segoe UI" panose="020B0502040204020203" pitchFamily="34" charset="0"/>
              </a:rPr>
              <a:t>registrata con il sistema di tipi QML</a:t>
            </a:r>
            <a:r>
              <a:rPr lang="it-IT" sz="1800" dirty="0">
                <a:latin typeface="Segoe UI" panose="020B0502040204020203" pitchFamily="34" charset="0"/>
                <a:cs typeface="Segoe UI" panose="020B0502040204020203" pitchFamily="34" charset="0"/>
              </a:rPr>
              <a:t>. Tuttavia, se una classe deve essere utilizzata in un modo che richiede al motore di accedere ad ulteriori informazioni sul tipo - ad esempio, se la classe stessa deve essere utilizzata come parametro o proprietà del metodo, o se uno dei suoi tipi di enum deve essere usato in questo modo - la classe potrebbe aver bisogno di essere registrata.</a:t>
            </a:r>
          </a:p>
          <a:p>
            <a:r>
              <a:rPr lang="it-IT" sz="1800" dirty="0" smtClean="0">
                <a:latin typeface="Segoe UI" panose="020B0502040204020203" pitchFamily="34" charset="0"/>
                <a:cs typeface="Segoe UI" panose="020B0502040204020203" pitchFamily="34" charset="0"/>
              </a:rPr>
              <a:t>Una </a:t>
            </a:r>
            <a:r>
              <a:rPr lang="it-IT" sz="1800" dirty="0">
                <a:latin typeface="Segoe UI" panose="020B0502040204020203" pitchFamily="34" charset="0"/>
                <a:cs typeface="Segoe UI" panose="020B0502040204020203" pitchFamily="34" charset="0"/>
              </a:rPr>
              <a:t>classe derivata da QObject può essere </a:t>
            </a:r>
            <a:r>
              <a:rPr lang="it-IT" sz="1800" b="1" dirty="0">
                <a:latin typeface="Segoe UI" panose="020B0502040204020203" pitchFamily="34" charset="0"/>
                <a:cs typeface="Segoe UI" panose="020B0502040204020203" pitchFamily="34" charset="0"/>
              </a:rPr>
              <a:t>registrata</a:t>
            </a:r>
            <a:r>
              <a:rPr lang="it-IT" sz="1800" dirty="0">
                <a:latin typeface="Segoe UI" panose="020B0502040204020203" pitchFamily="34" charset="0"/>
                <a:cs typeface="Segoe UI" panose="020B0502040204020203" pitchFamily="34" charset="0"/>
              </a:rPr>
              <a:t> con il sistema di tipi </a:t>
            </a:r>
            <a:r>
              <a:rPr lang="it-IT" sz="1800" dirty="0" smtClean="0">
                <a:latin typeface="Segoe UI" panose="020B0502040204020203" pitchFamily="34" charset="0"/>
                <a:cs typeface="Segoe UI" panose="020B0502040204020203" pitchFamily="34" charset="0"/>
              </a:rPr>
              <a:t>QML </a:t>
            </a:r>
            <a:r>
              <a:rPr lang="it-IT" sz="1800" dirty="0">
                <a:latin typeface="Segoe UI" panose="020B0502040204020203" pitchFamily="34" charset="0"/>
                <a:cs typeface="Segoe UI" panose="020B0502040204020203" pitchFamily="34" charset="0"/>
              </a:rPr>
              <a:t>per abilitare il tipo da utilizzare come tipo di dati dal codice QML.</a:t>
            </a:r>
          </a:p>
          <a:p>
            <a:r>
              <a:rPr lang="it-IT" sz="1800" dirty="0" smtClean="0">
                <a:latin typeface="Segoe UI" panose="020B0502040204020203" pitchFamily="34" charset="0"/>
                <a:cs typeface="Segoe UI" panose="020B0502040204020203" pitchFamily="34" charset="0"/>
              </a:rPr>
              <a:t> La </a:t>
            </a:r>
            <a:r>
              <a:rPr lang="it-IT" sz="1800" dirty="0">
                <a:latin typeface="Segoe UI" panose="020B0502040204020203" pitchFamily="34" charset="0"/>
                <a:cs typeface="Segoe UI" panose="020B0502040204020203" pitchFamily="34" charset="0"/>
              </a:rPr>
              <a:t>registrazione di un tipo istanziabile consente di utilizzare una classe C ++ come definizione di un tipo di oggetto </a:t>
            </a:r>
            <a:r>
              <a:rPr lang="it-IT" sz="1800" dirty="0" smtClean="0">
                <a:latin typeface="Segoe UI" panose="020B0502040204020203" pitchFamily="34" charset="0"/>
                <a:cs typeface="Segoe UI" panose="020B0502040204020203" pitchFamily="34" charset="0"/>
              </a:rPr>
              <a:t>QML e consente </a:t>
            </a:r>
            <a:r>
              <a:rPr lang="it-IT" sz="1800" dirty="0">
                <a:latin typeface="Segoe UI" panose="020B0502040204020203" pitchFamily="34" charset="0"/>
                <a:cs typeface="Segoe UI" panose="020B0502040204020203" pitchFamily="34" charset="0"/>
              </a:rPr>
              <a:t>di utilizzare il tipo come tipo di dati per valori di proprietà, parametri di metodo, valori di ritorno e parametri di segnale scambiati tra QML e C ++.</a:t>
            </a:r>
          </a:p>
          <a:p>
            <a:r>
              <a:rPr lang="it-IT" sz="1800" dirty="0" smtClean="0">
                <a:latin typeface="Segoe UI" panose="020B0502040204020203" pitchFamily="34" charset="0"/>
                <a:cs typeface="Segoe UI" panose="020B0502040204020203" pitchFamily="34" charset="0"/>
              </a:rPr>
              <a:t>Per </a:t>
            </a:r>
            <a:r>
              <a:rPr lang="it-IT" sz="1800" dirty="0">
                <a:latin typeface="Segoe UI" panose="020B0502040204020203" pitchFamily="34" charset="0"/>
                <a:cs typeface="Segoe UI" panose="020B0502040204020203" pitchFamily="34" charset="0"/>
              </a:rPr>
              <a:t>registrare una classe derivata da QObject come un tipo di oggetto QML, </a:t>
            </a:r>
            <a:r>
              <a:rPr lang="it-IT" sz="1800" dirty="0" smtClean="0">
                <a:latin typeface="Segoe UI" panose="020B0502040204020203" pitchFamily="34" charset="0"/>
                <a:cs typeface="Segoe UI" panose="020B0502040204020203" pitchFamily="34" charset="0"/>
              </a:rPr>
              <a:t>bisogna chiamare </a:t>
            </a:r>
            <a:r>
              <a:rPr lang="it-IT" sz="1800" b="1" i="1" dirty="0">
                <a:latin typeface="Segoe UI" panose="020B0502040204020203" pitchFamily="34" charset="0"/>
                <a:cs typeface="Segoe UI" panose="020B0502040204020203" pitchFamily="34" charset="0"/>
              </a:rPr>
              <a:t>qmlRegisterType ()</a:t>
            </a:r>
            <a:r>
              <a:rPr lang="it-IT" sz="1800" dirty="0">
                <a:latin typeface="Segoe UI" panose="020B0502040204020203" pitchFamily="34" charset="0"/>
                <a:cs typeface="Segoe UI" panose="020B0502040204020203" pitchFamily="34" charset="0"/>
              </a:rPr>
              <a:t> per registrare la classe come tipo QML in un particolare spazio dei nomi di tipo.</a:t>
            </a:r>
            <a:r>
              <a:rPr lang="it-IT" sz="1800" i="1" dirty="0">
                <a:latin typeface="Segoe UI" panose="020B0502040204020203" pitchFamily="34" charset="0"/>
                <a:cs typeface="Segoe UI" panose="020B0502040204020203" pitchFamily="34" charset="0"/>
              </a:rPr>
              <a:t> I client possono quindi importare tale spazio dei nomi per poter utilizzare il tipo</a:t>
            </a:r>
            <a:r>
              <a:rPr lang="it-IT" sz="1800" dirty="0" smtClean="0">
                <a:latin typeface="Segoe UI" panose="020B0502040204020203" pitchFamily="34" charset="0"/>
                <a:cs typeface="Segoe UI" panose="020B0502040204020203" pitchFamily="34" charset="0"/>
              </a:rPr>
              <a:t>.</a:t>
            </a:r>
          </a:p>
          <a:p>
            <a:endParaRPr lang="it-IT" sz="1800" dirty="0"/>
          </a:p>
          <a:p>
            <a:pPr marL="0" indent="0">
              <a:buNone/>
            </a:pPr>
            <a:endParaRPr lang="it-IT" sz="1800" dirty="0" smtClean="0"/>
          </a:p>
        </p:txBody>
      </p:sp>
    </p:spTree>
    <p:extLst>
      <p:ext uri="{BB962C8B-B14F-4D97-AF65-F5344CB8AC3E}">
        <p14:creationId xmlns:p14="http://schemas.microsoft.com/office/powerpoint/2010/main" val="2453808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smtClean="0"/>
              <a:t>Integrare</a:t>
            </a:r>
            <a:r>
              <a:rPr lang="en-GB" dirty="0" smtClean="0"/>
              <a:t> QML e C++</a:t>
            </a:r>
            <a:br>
              <a:rPr lang="en-GB" dirty="0" smtClean="0"/>
            </a:br>
            <a:r>
              <a:rPr lang="it-IT" sz="2400" dirty="0"/>
              <a:t>Esporre le proprietà</a:t>
            </a:r>
            <a:r>
              <a:rPr lang="it-IT" dirty="0"/>
              <a:t/>
            </a:r>
            <a:br>
              <a:rPr lang="it-IT" dirty="0"/>
            </a:br>
            <a:r>
              <a:rPr lang="en-GB" dirty="0" smtClean="0"/>
              <a:t/>
            </a:r>
            <a:br>
              <a:rPr lang="en-GB" dirty="0" smtClean="0"/>
            </a:b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428294" y="1476102"/>
            <a:ext cx="3744597" cy="3592287"/>
          </a:xfrm>
        </p:spPr>
        <p:txBody>
          <a:bodyPr/>
          <a:lstStyle/>
          <a:p>
            <a:pPr marL="0" indent="0">
              <a:buNone/>
            </a:pPr>
            <a:endParaRPr lang="it-IT" sz="1600" b="1" dirty="0">
              <a:solidFill>
                <a:schemeClr val="tx1"/>
              </a:solidFill>
            </a:endParaRPr>
          </a:p>
          <a:p>
            <a:pPr marL="0" indent="0">
              <a:buNone/>
            </a:pPr>
            <a:endParaRPr lang="it-IT" sz="1600" b="1" dirty="0">
              <a:solidFill>
                <a:schemeClr val="tx1"/>
              </a:solidFill>
            </a:endParaRPr>
          </a:p>
          <a:p>
            <a:pPr marL="0" indent="0" fontAlgn="base">
              <a:buNone/>
            </a:pPr>
            <a:endParaRPr lang="it-IT" sz="2000" b="1" dirty="0" smtClean="0">
              <a:solidFill>
                <a:schemeClr val="tx1"/>
              </a:solidFill>
            </a:endParaRPr>
          </a:p>
          <a:p>
            <a:pPr lvl="2"/>
            <a:endParaRPr lang="it-IT" sz="1600" dirty="0" smtClean="0">
              <a:solidFill>
                <a:schemeClr val="tx1"/>
              </a:solidFill>
            </a:endParaRP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46</a:t>
            </a:fld>
            <a:endParaRPr lang="fr-FR"/>
          </a:p>
        </p:txBody>
      </p:sp>
      <p:sp>
        <p:nvSpPr>
          <p:cNvPr id="5" name="Espace réservé du contenu 2"/>
          <p:cNvSpPr txBox="1">
            <a:spLocks/>
          </p:cNvSpPr>
          <p:nvPr/>
        </p:nvSpPr>
        <p:spPr>
          <a:xfrm>
            <a:off x="1428294" y="1476101"/>
            <a:ext cx="7271569" cy="4572001"/>
          </a:xfrm>
          <a:prstGeom prst="rect">
            <a:avLst/>
          </a:prstGeom>
        </p:spPr>
        <p:txBody>
          <a:bodyPr vert="horz" lIns="0" tIns="0" rIns="0" bIns="0" rtlCol="0" anchor="t" anchorCtr="0">
            <a:noAutofit/>
          </a:bodyPr>
          <a:lstStyle>
            <a:lvl1pPr marL="177800" indent="-177800" algn="l" defTabSz="914400" rtl="0" eaLnBrk="1" latinLnBrk="0" hangingPunct="1">
              <a:lnSpc>
                <a:spcPct val="90000"/>
              </a:lnSpc>
              <a:spcBef>
                <a:spcPts val="1000"/>
              </a:spcBef>
              <a:buFontTx/>
              <a:buBlip>
                <a:blip r:embed="rId2"/>
              </a:buBlip>
              <a:tabLst/>
              <a:defRPr sz="1400" kern="1200">
                <a:solidFill>
                  <a:srgbClr val="4A4B4C"/>
                </a:solidFill>
                <a:latin typeface="+mn-lt"/>
                <a:ea typeface="+mn-ea"/>
                <a:cs typeface="+mn-cs"/>
              </a:defRPr>
            </a:lvl1pPr>
            <a:lvl2pPr marL="541338" indent="-141288"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2pPr>
            <a:lvl3pPr marL="715963" indent="-130175"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3pPr>
            <a:lvl4pPr marL="846138" indent="-130175"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4pPr>
            <a:lvl5pPr marL="1030288" indent="-141288"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it-IT" sz="1800" dirty="0" smtClean="0">
                <a:latin typeface="Segoe UI" panose="020B0502040204020203" pitchFamily="34" charset="0"/>
                <a:cs typeface="Segoe UI" panose="020B0502040204020203" pitchFamily="34" charset="0"/>
              </a:rPr>
              <a:t>È </a:t>
            </a:r>
            <a:r>
              <a:rPr lang="it-IT" sz="1800" dirty="0">
                <a:latin typeface="Segoe UI" panose="020B0502040204020203" pitchFamily="34" charset="0"/>
                <a:cs typeface="Segoe UI" panose="020B0502040204020203" pitchFamily="34" charset="0"/>
              </a:rPr>
              <a:t>possibile specificare una proprietà per qualsiasi classe derivata da QObject utilizzando la macro </a:t>
            </a:r>
            <a:r>
              <a:rPr lang="it-IT" sz="1800" b="1" dirty="0">
                <a:solidFill>
                  <a:schemeClr val="accent6"/>
                </a:solidFill>
                <a:latin typeface="Segoe UI" panose="020B0502040204020203" pitchFamily="34" charset="0"/>
                <a:cs typeface="Segoe UI" panose="020B0502040204020203" pitchFamily="34" charset="0"/>
              </a:rPr>
              <a:t>Q_PROPERTY ()</a:t>
            </a:r>
            <a:r>
              <a:rPr lang="it-IT" sz="1800" dirty="0">
                <a:latin typeface="Segoe UI" panose="020B0502040204020203" pitchFamily="34" charset="0"/>
                <a:cs typeface="Segoe UI" panose="020B0502040204020203" pitchFamily="34" charset="0"/>
              </a:rPr>
              <a:t>. Una proprietà è un membro dati di classe con una funzione di lettura associata e una funzione di scrittura facoltativa</a:t>
            </a:r>
            <a:r>
              <a:rPr lang="it-IT" sz="1800" dirty="0" smtClean="0">
                <a:latin typeface="Segoe UI" panose="020B0502040204020203" pitchFamily="34" charset="0"/>
                <a:cs typeface="Segoe UI" panose="020B0502040204020203" pitchFamily="34" charset="0"/>
              </a:rPr>
              <a:t>.</a:t>
            </a:r>
            <a:endParaRPr lang="it-IT" sz="1800" dirty="0">
              <a:latin typeface="Segoe UI" panose="020B0502040204020203" pitchFamily="34" charset="0"/>
              <a:cs typeface="Segoe UI" panose="020B0502040204020203" pitchFamily="34" charset="0"/>
            </a:endParaRPr>
          </a:p>
          <a:p>
            <a:r>
              <a:rPr lang="it-IT" sz="1800" dirty="0">
                <a:latin typeface="Segoe UI" panose="020B0502040204020203" pitchFamily="34" charset="0"/>
                <a:cs typeface="Segoe UI" panose="020B0502040204020203" pitchFamily="34" charset="0"/>
              </a:rPr>
              <a:t>Tutte le proprietà di una classe derivata da QObject sono accessibili da QML.</a:t>
            </a:r>
          </a:p>
          <a:p>
            <a:r>
              <a:rPr lang="it-IT" sz="1800" dirty="0" smtClean="0">
                <a:latin typeface="Segoe UI" panose="020B0502040204020203" pitchFamily="34" charset="0"/>
                <a:cs typeface="Segoe UI" panose="020B0502040204020203" pitchFamily="34" charset="0"/>
              </a:rPr>
              <a:t>Per </a:t>
            </a:r>
            <a:r>
              <a:rPr lang="it-IT" sz="1800" dirty="0">
                <a:latin typeface="Segoe UI" panose="020B0502040204020203" pitchFamily="34" charset="0"/>
                <a:cs typeface="Segoe UI" panose="020B0502040204020203" pitchFamily="34" charset="0"/>
              </a:rPr>
              <a:t>la massima interoperabilità con QML, qualsiasi proprietà che sia scrivibile dovrebbe avere un segnale </a:t>
            </a:r>
            <a:r>
              <a:rPr lang="it-IT" sz="1800" b="1" dirty="0">
                <a:latin typeface="Segoe UI" panose="020B0502040204020203" pitchFamily="34" charset="0"/>
                <a:cs typeface="Segoe UI" panose="020B0502040204020203" pitchFamily="34" charset="0"/>
              </a:rPr>
              <a:t>NOTIFY </a:t>
            </a:r>
            <a:r>
              <a:rPr lang="it-IT" sz="1800" dirty="0">
                <a:latin typeface="Segoe UI" panose="020B0502040204020203" pitchFamily="34" charset="0"/>
                <a:cs typeface="Segoe UI" panose="020B0502040204020203" pitchFamily="34" charset="0"/>
              </a:rPr>
              <a:t>associato che viene emesso ogni volta che il valore della proprietà è cambiato. Ciò consente alla proprietà di essere utilizzata con </a:t>
            </a:r>
            <a:r>
              <a:rPr lang="it-IT" sz="1800" b="1" dirty="0">
                <a:latin typeface="Segoe UI" panose="020B0502040204020203" pitchFamily="34" charset="0"/>
                <a:cs typeface="Segoe UI" panose="020B0502040204020203" pitchFamily="34" charset="0"/>
              </a:rPr>
              <a:t>l'associazione di proprietà</a:t>
            </a:r>
            <a:r>
              <a:rPr lang="it-IT" sz="1800" dirty="0">
                <a:latin typeface="Segoe UI" panose="020B0502040204020203" pitchFamily="34" charset="0"/>
                <a:cs typeface="Segoe UI" panose="020B0502040204020203" pitchFamily="34" charset="0"/>
              </a:rPr>
              <a:t>, che è una caratteristica essenziale di QML che applica le relazioni tra proprietà aggiornando automaticamente una proprietà ogni volta che una qualsiasi delle sue dipendenze cambia in valore.</a:t>
            </a:r>
          </a:p>
          <a:p>
            <a:pPr marL="0" indent="0">
              <a:buNone/>
            </a:pPr>
            <a:endParaRPr lang="it-IT" sz="1800" dirty="0" smtClean="0"/>
          </a:p>
        </p:txBody>
      </p:sp>
    </p:spTree>
    <p:extLst>
      <p:ext uri="{BB962C8B-B14F-4D97-AF65-F5344CB8AC3E}">
        <p14:creationId xmlns:p14="http://schemas.microsoft.com/office/powerpoint/2010/main" val="2398861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smtClean="0"/>
              <a:t>Integrare</a:t>
            </a:r>
            <a:r>
              <a:rPr lang="en-GB" dirty="0" smtClean="0"/>
              <a:t> QML e C++</a:t>
            </a:r>
            <a:br>
              <a:rPr lang="en-GB" dirty="0" smtClean="0"/>
            </a:br>
            <a:r>
              <a:rPr lang="it-IT" sz="2400" dirty="0" smtClean="0"/>
              <a:t>Esporre metodi e segnali</a:t>
            </a:r>
            <a:r>
              <a:rPr lang="it-IT" dirty="0"/>
              <a:t/>
            </a:r>
            <a:br>
              <a:rPr lang="it-IT" dirty="0"/>
            </a:br>
            <a:r>
              <a:rPr lang="en-GB" dirty="0" smtClean="0"/>
              <a:t/>
            </a:r>
            <a:br>
              <a:rPr lang="en-GB" dirty="0" smtClean="0"/>
            </a:b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428294" y="1476102"/>
            <a:ext cx="3744597" cy="3592287"/>
          </a:xfrm>
        </p:spPr>
        <p:txBody>
          <a:bodyPr/>
          <a:lstStyle/>
          <a:p>
            <a:pPr marL="0" indent="0">
              <a:buNone/>
            </a:pPr>
            <a:endParaRPr lang="it-IT" sz="1600" b="1" dirty="0">
              <a:solidFill>
                <a:schemeClr val="tx1"/>
              </a:solidFill>
            </a:endParaRPr>
          </a:p>
          <a:p>
            <a:pPr marL="0" indent="0">
              <a:buNone/>
            </a:pPr>
            <a:endParaRPr lang="it-IT" sz="1600" b="1" dirty="0">
              <a:solidFill>
                <a:schemeClr val="tx1"/>
              </a:solidFill>
            </a:endParaRPr>
          </a:p>
          <a:p>
            <a:pPr marL="0" indent="0" fontAlgn="base">
              <a:buNone/>
            </a:pPr>
            <a:endParaRPr lang="it-IT" sz="2000" b="1" dirty="0" smtClean="0">
              <a:solidFill>
                <a:schemeClr val="tx1"/>
              </a:solidFill>
            </a:endParaRPr>
          </a:p>
          <a:p>
            <a:pPr lvl="2"/>
            <a:endParaRPr lang="it-IT" sz="1600" dirty="0" smtClean="0">
              <a:solidFill>
                <a:schemeClr val="tx1"/>
              </a:solidFill>
            </a:endParaRP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47</a:t>
            </a:fld>
            <a:endParaRPr lang="fr-FR"/>
          </a:p>
        </p:txBody>
      </p:sp>
      <p:sp>
        <p:nvSpPr>
          <p:cNvPr id="5" name="Espace réservé du contenu 2"/>
          <p:cNvSpPr txBox="1">
            <a:spLocks/>
          </p:cNvSpPr>
          <p:nvPr/>
        </p:nvSpPr>
        <p:spPr>
          <a:xfrm>
            <a:off x="1428294" y="1476101"/>
            <a:ext cx="7653076" cy="4572001"/>
          </a:xfrm>
          <a:prstGeom prst="rect">
            <a:avLst/>
          </a:prstGeom>
        </p:spPr>
        <p:txBody>
          <a:bodyPr vert="horz" lIns="0" tIns="0" rIns="0" bIns="0" rtlCol="0" anchor="t" anchorCtr="0">
            <a:noAutofit/>
          </a:bodyPr>
          <a:lstStyle>
            <a:lvl1pPr marL="177800" indent="-177800" algn="l" defTabSz="914400" rtl="0" eaLnBrk="1" latinLnBrk="0" hangingPunct="1">
              <a:lnSpc>
                <a:spcPct val="90000"/>
              </a:lnSpc>
              <a:spcBef>
                <a:spcPts val="1000"/>
              </a:spcBef>
              <a:buFontTx/>
              <a:buBlip>
                <a:blip r:embed="rId2"/>
              </a:buBlip>
              <a:tabLst/>
              <a:defRPr sz="1400" kern="1200">
                <a:solidFill>
                  <a:srgbClr val="4A4B4C"/>
                </a:solidFill>
                <a:latin typeface="+mn-lt"/>
                <a:ea typeface="+mn-ea"/>
                <a:cs typeface="+mn-cs"/>
              </a:defRPr>
            </a:lvl1pPr>
            <a:lvl2pPr marL="541338" indent="-141288"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2pPr>
            <a:lvl3pPr marL="715963" indent="-130175"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3pPr>
            <a:lvl4pPr marL="846138" indent="-130175"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4pPr>
            <a:lvl5pPr marL="1030288" indent="-141288"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it-IT" sz="1800" dirty="0">
                <a:latin typeface="Segoe UI" panose="020B0502040204020203" pitchFamily="34" charset="0"/>
                <a:cs typeface="Segoe UI" panose="020B0502040204020203" pitchFamily="34" charset="0"/>
              </a:rPr>
              <a:t>Qualsiasi metodo di un tipo derivato da QObject è accessibile dal codice QML se </a:t>
            </a:r>
            <a:r>
              <a:rPr lang="it-IT" sz="1800" dirty="0" smtClean="0">
                <a:latin typeface="Segoe UI" panose="020B0502040204020203" pitchFamily="34" charset="0"/>
                <a:cs typeface="Segoe UI" panose="020B0502040204020203" pitchFamily="34" charset="0"/>
              </a:rPr>
              <a:t>è:</a:t>
            </a:r>
          </a:p>
          <a:p>
            <a:pPr marL="627063" lvl="1" indent="-266700" fontAlgn="base">
              <a:lnSpc>
                <a:spcPct val="100000"/>
              </a:lnSpc>
              <a:spcBef>
                <a:spcPct val="20000"/>
              </a:spcBef>
              <a:spcAft>
                <a:spcPct val="0"/>
              </a:spcAft>
              <a:buClr>
                <a:srgbClr val="FF0000"/>
              </a:buClr>
              <a:buBlip>
                <a:blip r:embed="rId3"/>
              </a:buBlip>
              <a:tabLst>
                <a:tab pos="627063" algn="l"/>
              </a:tabLst>
            </a:pPr>
            <a:r>
              <a:rPr lang="it-IT" sz="1800" kern="0" dirty="0">
                <a:solidFill>
                  <a:srgbClr val="4D4D4F"/>
                </a:solidFill>
                <a:latin typeface="Segoe UI" pitchFamily="34" charset="0"/>
                <a:cs typeface="Segoe UI" pitchFamily="34" charset="0"/>
              </a:rPr>
              <a:t>Un metodo pubblico contrassegnato con la macro </a:t>
            </a:r>
            <a:r>
              <a:rPr lang="it-IT" sz="1800" b="1" kern="0" dirty="0">
                <a:solidFill>
                  <a:srgbClr val="4D4D4F"/>
                </a:solidFill>
                <a:latin typeface="Segoe UI" pitchFamily="34" charset="0"/>
                <a:cs typeface="Segoe UI" pitchFamily="34" charset="0"/>
              </a:rPr>
              <a:t>Q_INVOKABLE ()</a:t>
            </a:r>
          </a:p>
          <a:p>
            <a:pPr marL="627063" lvl="1" indent="-266700" fontAlgn="base">
              <a:lnSpc>
                <a:spcPct val="100000"/>
              </a:lnSpc>
              <a:spcBef>
                <a:spcPct val="20000"/>
              </a:spcBef>
              <a:spcAft>
                <a:spcPct val="0"/>
              </a:spcAft>
              <a:buClr>
                <a:srgbClr val="FF0000"/>
              </a:buClr>
              <a:buBlip>
                <a:blip r:embed="rId3"/>
              </a:buBlip>
              <a:tabLst>
                <a:tab pos="627063" algn="l"/>
              </a:tabLst>
            </a:pPr>
            <a:r>
              <a:rPr lang="it-IT" sz="1800" kern="0" dirty="0">
                <a:solidFill>
                  <a:srgbClr val="4D4D4F"/>
                </a:solidFill>
                <a:latin typeface="Segoe UI" pitchFamily="34" charset="0"/>
                <a:cs typeface="Segoe UI" pitchFamily="34" charset="0"/>
              </a:rPr>
              <a:t>Un metodo che è una slot Qt pubblica</a:t>
            </a:r>
          </a:p>
          <a:p>
            <a:pPr marL="0" indent="0">
              <a:buNone/>
            </a:pPr>
            <a:endParaRPr lang="it-IT" sz="1800" dirty="0">
              <a:latin typeface="Segoe UI" panose="020B0502040204020203" pitchFamily="34" charset="0"/>
              <a:cs typeface="Segoe UI" panose="020B0502040204020203" pitchFamily="34" charset="0"/>
            </a:endParaRPr>
          </a:p>
          <a:p>
            <a:r>
              <a:rPr lang="it-IT" sz="1800" dirty="0">
                <a:latin typeface="Segoe UI" panose="020B0502040204020203" pitchFamily="34" charset="0"/>
                <a:cs typeface="Segoe UI" panose="020B0502040204020203" pitchFamily="34" charset="0"/>
              </a:rPr>
              <a:t>Qualsiasi segnale pubblico di un tipo derivato da QObject è accessibile dal codice QML.</a:t>
            </a:r>
          </a:p>
          <a:p>
            <a:r>
              <a:rPr lang="it-IT" sz="1800" dirty="0" smtClean="0">
                <a:latin typeface="Segoe UI" panose="020B0502040204020203" pitchFamily="34" charset="0"/>
                <a:cs typeface="Segoe UI" panose="020B0502040204020203" pitchFamily="34" charset="0"/>
              </a:rPr>
              <a:t>Il </a:t>
            </a:r>
            <a:r>
              <a:rPr lang="it-IT" sz="1800" dirty="0">
                <a:latin typeface="Segoe UI" panose="020B0502040204020203" pitchFamily="34" charset="0"/>
                <a:cs typeface="Segoe UI" panose="020B0502040204020203" pitchFamily="34" charset="0"/>
              </a:rPr>
              <a:t>motore QML crea automaticamente un gestore di segnale per qualsiasi segnale di un tipo derivato da QObject utilizzato da QML. I gestori di segnale sono sempre nominati on&lt;</a:t>
            </a:r>
            <a:r>
              <a:rPr lang="it-IT" sz="1800" i="1" dirty="0">
                <a:latin typeface="Segoe UI" panose="020B0502040204020203" pitchFamily="34" charset="0"/>
                <a:cs typeface="Segoe UI" panose="020B0502040204020203" pitchFamily="34" charset="0"/>
              </a:rPr>
              <a:t>Signal</a:t>
            </a:r>
            <a:r>
              <a:rPr lang="it-IT" sz="1800" dirty="0">
                <a:latin typeface="Segoe UI" panose="020B0502040204020203" pitchFamily="34" charset="0"/>
                <a:cs typeface="Segoe UI" panose="020B0502040204020203" pitchFamily="34" charset="0"/>
              </a:rPr>
              <a:t>&gt; dove &lt;</a:t>
            </a:r>
            <a:r>
              <a:rPr lang="it-IT" sz="1800" i="1" dirty="0">
                <a:latin typeface="Segoe UI" panose="020B0502040204020203" pitchFamily="34" charset="0"/>
                <a:cs typeface="Segoe UI" panose="020B0502040204020203" pitchFamily="34" charset="0"/>
              </a:rPr>
              <a:t>Signal</a:t>
            </a:r>
            <a:r>
              <a:rPr lang="it-IT" sz="1800" dirty="0">
                <a:latin typeface="Segoe UI" panose="020B0502040204020203" pitchFamily="34" charset="0"/>
                <a:cs typeface="Segoe UI" panose="020B0502040204020203" pitchFamily="34" charset="0"/>
              </a:rPr>
              <a:t>&gt; è il nome del segnale, con la prima lettera maiuscola. Tutti i parametri passati dal segnale sono disponibili nel gestore di segnali attraverso i nomi dei parametri.</a:t>
            </a:r>
          </a:p>
          <a:p>
            <a:pPr marL="0" indent="0">
              <a:buNone/>
            </a:pPr>
            <a:endParaRPr lang="it-IT" sz="1800" dirty="0" smtClean="0"/>
          </a:p>
        </p:txBody>
      </p:sp>
    </p:spTree>
    <p:extLst>
      <p:ext uri="{BB962C8B-B14F-4D97-AF65-F5344CB8AC3E}">
        <p14:creationId xmlns:p14="http://schemas.microsoft.com/office/powerpoint/2010/main" val="2138962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smtClean="0"/>
              <a:t>Integrare</a:t>
            </a:r>
            <a:r>
              <a:rPr lang="en-GB" dirty="0" smtClean="0"/>
              <a:t> QML e C++</a:t>
            </a:r>
            <a:br>
              <a:rPr lang="en-GB" dirty="0" smtClean="0"/>
            </a:br>
            <a:r>
              <a:rPr lang="it-IT" sz="2400" dirty="0" smtClean="0"/>
              <a:t>Caricare oggetti QML da C++</a:t>
            </a:r>
            <a:r>
              <a:rPr lang="it-IT" dirty="0"/>
              <a:t/>
            </a:r>
            <a:br>
              <a:rPr lang="it-IT" dirty="0"/>
            </a:br>
            <a:r>
              <a:rPr lang="en-GB" dirty="0" smtClean="0"/>
              <a:t/>
            </a:r>
            <a:br>
              <a:rPr lang="en-GB" dirty="0" smtClean="0"/>
            </a:b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428294" y="3692704"/>
            <a:ext cx="3744597" cy="2873830"/>
          </a:xfrm>
        </p:spPr>
        <p:txBody>
          <a:bodyPr/>
          <a:lstStyle/>
          <a:p>
            <a:pPr marL="0" indent="0">
              <a:buNone/>
            </a:pPr>
            <a:r>
              <a:rPr lang="it-IT" sz="1600" dirty="0" smtClean="0">
                <a:solidFill>
                  <a:schemeClr val="accent6"/>
                </a:solidFill>
              </a:rPr>
              <a:t> </a:t>
            </a:r>
            <a:r>
              <a:rPr lang="it-IT" sz="1600" dirty="0">
                <a:solidFill>
                  <a:schemeClr val="accent6"/>
                </a:solidFill>
              </a:rPr>
              <a:t>// Using QQmlComponent</a:t>
            </a:r>
          </a:p>
          <a:p>
            <a:pPr marL="0" indent="0">
              <a:buNone/>
            </a:pPr>
            <a:r>
              <a:rPr lang="it-IT" sz="1600" dirty="0">
                <a:solidFill>
                  <a:schemeClr val="tx1"/>
                </a:solidFill>
              </a:rPr>
              <a:t>    </a:t>
            </a:r>
            <a:r>
              <a:rPr lang="it-IT" sz="1600" dirty="0">
                <a:solidFill>
                  <a:srgbClr val="800080"/>
                </a:solidFill>
              </a:rPr>
              <a:t>QQmlEngine</a:t>
            </a:r>
            <a:r>
              <a:rPr lang="it-IT" sz="1600" dirty="0">
                <a:solidFill>
                  <a:schemeClr val="tx1"/>
                </a:solidFill>
              </a:rPr>
              <a:t> engine;</a:t>
            </a:r>
          </a:p>
          <a:p>
            <a:pPr marL="0" indent="0">
              <a:buNone/>
            </a:pPr>
            <a:r>
              <a:rPr lang="it-IT" sz="1600" dirty="0">
                <a:solidFill>
                  <a:schemeClr val="tx1"/>
                </a:solidFill>
              </a:rPr>
              <a:t>    </a:t>
            </a:r>
            <a:r>
              <a:rPr lang="it-IT" sz="1600" dirty="0">
                <a:solidFill>
                  <a:srgbClr val="800080"/>
                </a:solidFill>
              </a:rPr>
              <a:t>QQmlComponent</a:t>
            </a:r>
            <a:r>
              <a:rPr lang="it-IT" sz="1600" dirty="0">
                <a:solidFill>
                  <a:schemeClr val="tx1"/>
                </a:solidFill>
              </a:rPr>
              <a:t> component(&amp;engine,</a:t>
            </a:r>
          </a:p>
          <a:p>
            <a:pPr marL="0" indent="0">
              <a:buNone/>
            </a:pPr>
            <a:r>
              <a:rPr lang="it-IT" sz="1600" dirty="0">
                <a:solidFill>
                  <a:schemeClr val="tx1"/>
                </a:solidFill>
              </a:rPr>
              <a:t>            </a:t>
            </a:r>
            <a:r>
              <a:rPr lang="it-IT" sz="1600" dirty="0">
                <a:solidFill>
                  <a:srgbClr val="800080"/>
                </a:solidFill>
              </a:rPr>
              <a:t>QUrl</a:t>
            </a:r>
            <a:r>
              <a:rPr lang="it-IT" sz="1600" dirty="0">
                <a:solidFill>
                  <a:schemeClr val="tx1"/>
                </a:solidFill>
              </a:rPr>
              <a:t>::fromLocalFile("</a:t>
            </a:r>
            <a:r>
              <a:rPr lang="it-IT" sz="1600" dirty="0">
                <a:solidFill>
                  <a:schemeClr val="accent6"/>
                </a:solidFill>
              </a:rPr>
              <a:t>MyItem.qml</a:t>
            </a:r>
            <a:r>
              <a:rPr lang="it-IT" sz="1600" dirty="0">
                <a:solidFill>
                  <a:schemeClr val="tx1"/>
                </a:solidFill>
              </a:rPr>
              <a:t>"));</a:t>
            </a:r>
          </a:p>
          <a:p>
            <a:pPr marL="0" indent="0">
              <a:buNone/>
            </a:pPr>
            <a:r>
              <a:rPr lang="it-IT" sz="1600" dirty="0">
                <a:solidFill>
                  <a:schemeClr val="tx1"/>
                </a:solidFill>
              </a:rPr>
              <a:t>    </a:t>
            </a:r>
            <a:r>
              <a:rPr lang="it-IT" sz="1600" dirty="0">
                <a:solidFill>
                  <a:srgbClr val="800080"/>
                </a:solidFill>
              </a:rPr>
              <a:t>QObject</a:t>
            </a:r>
            <a:r>
              <a:rPr lang="it-IT" sz="1600" dirty="0">
                <a:solidFill>
                  <a:schemeClr val="tx1"/>
                </a:solidFill>
              </a:rPr>
              <a:t> *object = component.create();</a:t>
            </a:r>
          </a:p>
          <a:p>
            <a:pPr marL="0" indent="0">
              <a:buNone/>
            </a:pPr>
            <a:r>
              <a:rPr lang="it-IT" sz="1600" dirty="0">
                <a:solidFill>
                  <a:schemeClr val="tx1"/>
                </a:solidFill>
              </a:rPr>
              <a:t>    ...</a:t>
            </a:r>
          </a:p>
          <a:p>
            <a:pPr marL="0" indent="0">
              <a:buNone/>
            </a:pPr>
            <a:r>
              <a:rPr lang="it-IT" sz="1600" dirty="0">
                <a:solidFill>
                  <a:schemeClr val="tx1"/>
                </a:solidFill>
              </a:rPr>
              <a:t>    </a:t>
            </a:r>
            <a:r>
              <a:rPr lang="it-IT" sz="1600" dirty="0">
                <a:solidFill>
                  <a:srgbClr val="808000"/>
                </a:solidFill>
              </a:rPr>
              <a:t>delete</a:t>
            </a:r>
            <a:r>
              <a:rPr lang="it-IT" sz="1600" dirty="0">
                <a:solidFill>
                  <a:schemeClr val="tx1"/>
                </a:solidFill>
              </a:rPr>
              <a:t> object;</a:t>
            </a:r>
          </a:p>
          <a:p>
            <a:pPr marL="0" indent="0" fontAlgn="base">
              <a:buNone/>
            </a:pPr>
            <a:endParaRPr lang="it-IT" sz="2000" b="1" dirty="0" smtClean="0">
              <a:solidFill>
                <a:schemeClr val="tx1"/>
              </a:solidFill>
            </a:endParaRPr>
          </a:p>
          <a:p>
            <a:pPr lvl="2"/>
            <a:endParaRPr lang="it-IT" sz="1600" dirty="0" smtClean="0">
              <a:solidFill>
                <a:schemeClr val="tx1"/>
              </a:solidFill>
            </a:endParaRP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48</a:t>
            </a:fld>
            <a:endParaRPr lang="fr-FR"/>
          </a:p>
        </p:txBody>
      </p:sp>
      <p:sp>
        <p:nvSpPr>
          <p:cNvPr id="5" name="Espace réservé du contenu 2"/>
          <p:cNvSpPr txBox="1">
            <a:spLocks/>
          </p:cNvSpPr>
          <p:nvPr/>
        </p:nvSpPr>
        <p:spPr>
          <a:xfrm>
            <a:off x="1428294" y="1476101"/>
            <a:ext cx="8342723" cy="4572001"/>
          </a:xfrm>
          <a:prstGeom prst="rect">
            <a:avLst/>
          </a:prstGeom>
        </p:spPr>
        <p:txBody>
          <a:bodyPr vert="horz" lIns="0" tIns="0" rIns="0" bIns="0" rtlCol="0" anchor="t" anchorCtr="0">
            <a:noAutofit/>
          </a:bodyPr>
          <a:lstStyle>
            <a:lvl1pPr marL="177800" indent="-177800" algn="l" defTabSz="914400" rtl="0" eaLnBrk="1" latinLnBrk="0" hangingPunct="1">
              <a:lnSpc>
                <a:spcPct val="90000"/>
              </a:lnSpc>
              <a:spcBef>
                <a:spcPts val="1000"/>
              </a:spcBef>
              <a:buFontTx/>
              <a:buBlip>
                <a:blip r:embed="rId2"/>
              </a:buBlip>
              <a:tabLst/>
              <a:defRPr sz="1400" kern="1200">
                <a:solidFill>
                  <a:srgbClr val="4A4B4C"/>
                </a:solidFill>
                <a:latin typeface="+mn-lt"/>
                <a:ea typeface="+mn-ea"/>
                <a:cs typeface="+mn-cs"/>
              </a:defRPr>
            </a:lvl1pPr>
            <a:lvl2pPr marL="541338" indent="-141288"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2pPr>
            <a:lvl3pPr marL="715963" indent="-130175"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3pPr>
            <a:lvl4pPr marL="846138" indent="-130175"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4pPr>
            <a:lvl5pPr marL="1030288" indent="-141288"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it-IT" sz="2000" dirty="0"/>
              <a:t>Un documento QML può essere caricato con </a:t>
            </a:r>
            <a:r>
              <a:rPr lang="it-IT" sz="2000" dirty="0">
                <a:solidFill>
                  <a:schemeClr val="accent6"/>
                </a:solidFill>
              </a:rPr>
              <a:t>QQmlComponent </a:t>
            </a:r>
            <a:r>
              <a:rPr lang="it-IT" sz="2000" dirty="0"/>
              <a:t>o </a:t>
            </a:r>
            <a:r>
              <a:rPr lang="it-IT" sz="2000" dirty="0">
                <a:solidFill>
                  <a:schemeClr val="accent6"/>
                </a:solidFill>
              </a:rPr>
              <a:t>QQuickView</a:t>
            </a:r>
            <a:r>
              <a:rPr lang="it-IT" sz="2000" dirty="0"/>
              <a:t>. </a:t>
            </a:r>
            <a:endParaRPr lang="it-IT" sz="2000" dirty="0" smtClean="0"/>
          </a:p>
          <a:p>
            <a:r>
              <a:rPr lang="it-IT" sz="2000" b="1" dirty="0" smtClean="0">
                <a:solidFill>
                  <a:schemeClr val="accent2"/>
                </a:solidFill>
              </a:rPr>
              <a:t>QQmlComponent</a:t>
            </a:r>
            <a:r>
              <a:rPr lang="it-IT" sz="2000" dirty="0" smtClean="0"/>
              <a:t> </a:t>
            </a:r>
            <a:r>
              <a:rPr lang="it-IT" sz="2000" dirty="0"/>
              <a:t>carica un documento QML come un oggetto C ++ che può quindi essere modificato dal codice C ++. </a:t>
            </a:r>
            <a:endParaRPr lang="it-IT" sz="2000" dirty="0" smtClean="0"/>
          </a:p>
          <a:p>
            <a:r>
              <a:rPr lang="it-IT" sz="2000" b="1" dirty="0" smtClean="0">
                <a:solidFill>
                  <a:schemeClr val="accent2"/>
                </a:solidFill>
              </a:rPr>
              <a:t> </a:t>
            </a:r>
            <a:r>
              <a:rPr lang="it-IT" sz="2000" b="1" dirty="0">
                <a:solidFill>
                  <a:schemeClr val="accent2"/>
                </a:solidFill>
              </a:rPr>
              <a:t>QQuickView</a:t>
            </a:r>
            <a:r>
              <a:rPr lang="it-IT" sz="2000" dirty="0">
                <a:solidFill>
                  <a:schemeClr val="accent2"/>
                </a:solidFill>
              </a:rPr>
              <a:t> </a:t>
            </a:r>
            <a:r>
              <a:rPr lang="it-IT" sz="2000" dirty="0" smtClean="0">
                <a:solidFill>
                  <a:schemeClr val="accent2"/>
                </a:solidFill>
              </a:rPr>
              <a:t>f</a:t>
            </a:r>
            <a:r>
              <a:rPr lang="it-IT" sz="2000" dirty="0" smtClean="0"/>
              <a:t>a lo stesso, </a:t>
            </a:r>
            <a:r>
              <a:rPr lang="it-IT" sz="2000" dirty="0"/>
              <a:t>ma poiché </a:t>
            </a:r>
            <a:r>
              <a:rPr lang="it-IT" sz="2000" dirty="0" smtClean="0"/>
              <a:t>è </a:t>
            </a:r>
            <a:r>
              <a:rPr lang="it-IT" sz="2000" dirty="0"/>
              <a:t>una classe derivata da QWindow, anche l'oggetto caricato </a:t>
            </a:r>
            <a:r>
              <a:rPr lang="it-IT" sz="2000" dirty="0" smtClean="0"/>
              <a:t>sarà un oggetto grafico; </a:t>
            </a:r>
            <a:r>
              <a:rPr lang="it-IT" sz="2000" dirty="0"/>
              <a:t>QQuickView viene generalmente utilizzato per integrare un oggetto QML visualizzabile nell'interfaccia utente di un'applicazione</a:t>
            </a:r>
            <a:r>
              <a:rPr lang="it-IT" sz="1800" dirty="0"/>
              <a:t>.</a:t>
            </a:r>
            <a:endParaRPr lang="it-IT" sz="1800" dirty="0" smtClean="0"/>
          </a:p>
        </p:txBody>
      </p:sp>
      <p:sp>
        <p:nvSpPr>
          <p:cNvPr id="9" name="Espace réservé du contenu 2"/>
          <p:cNvSpPr txBox="1">
            <a:spLocks/>
          </p:cNvSpPr>
          <p:nvPr/>
        </p:nvSpPr>
        <p:spPr>
          <a:xfrm>
            <a:off x="5852248" y="3692704"/>
            <a:ext cx="4624163" cy="2220685"/>
          </a:xfrm>
          <a:prstGeom prst="rect">
            <a:avLst/>
          </a:prstGeom>
        </p:spPr>
        <p:txBody>
          <a:bodyPr vert="horz" lIns="0" tIns="0" rIns="0" bIns="0" rtlCol="0" anchor="t" anchorCtr="0">
            <a:noAutofit/>
          </a:bodyPr>
          <a:lstStyle>
            <a:lvl1pPr marL="177800" indent="-177800" algn="l" defTabSz="914400" rtl="0" eaLnBrk="1" latinLnBrk="0" hangingPunct="1">
              <a:lnSpc>
                <a:spcPct val="90000"/>
              </a:lnSpc>
              <a:spcBef>
                <a:spcPts val="1000"/>
              </a:spcBef>
              <a:buFontTx/>
              <a:buBlip>
                <a:blip r:embed="rId2"/>
              </a:buBlip>
              <a:tabLst/>
              <a:defRPr sz="1400" kern="1200">
                <a:solidFill>
                  <a:srgbClr val="4A4B4C"/>
                </a:solidFill>
                <a:latin typeface="+mn-lt"/>
                <a:ea typeface="+mn-ea"/>
                <a:cs typeface="+mn-cs"/>
              </a:defRPr>
            </a:lvl1pPr>
            <a:lvl2pPr marL="541338" indent="-141288"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2pPr>
            <a:lvl3pPr marL="715963" indent="-130175"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3pPr>
            <a:lvl4pPr marL="846138" indent="-130175"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4pPr>
            <a:lvl5pPr marL="1030288" indent="-141288"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it-IT" sz="1600" dirty="0">
                <a:solidFill>
                  <a:schemeClr val="accent6"/>
                </a:solidFill>
              </a:rPr>
              <a:t>// Using QQuickView</a:t>
            </a:r>
          </a:p>
          <a:p>
            <a:pPr marL="0" indent="0">
              <a:buNone/>
            </a:pPr>
            <a:r>
              <a:rPr lang="it-IT" sz="1600" dirty="0">
                <a:solidFill>
                  <a:schemeClr val="tx1"/>
                </a:solidFill>
              </a:rPr>
              <a:t>    </a:t>
            </a:r>
            <a:r>
              <a:rPr lang="it-IT" sz="1600" dirty="0">
                <a:solidFill>
                  <a:srgbClr val="800080"/>
                </a:solidFill>
              </a:rPr>
              <a:t>QQuickView</a:t>
            </a:r>
            <a:r>
              <a:rPr lang="it-IT" sz="1600" dirty="0">
                <a:solidFill>
                  <a:schemeClr val="tx1"/>
                </a:solidFill>
              </a:rPr>
              <a:t> view;</a:t>
            </a:r>
          </a:p>
          <a:p>
            <a:pPr marL="0" indent="0">
              <a:buNone/>
            </a:pPr>
            <a:r>
              <a:rPr lang="it-IT" sz="1600" dirty="0">
                <a:solidFill>
                  <a:schemeClr val="tx1"/>
                </a:solidFill>
              </a:rPr>
              <a:t>    </a:t>
            </a:r>
            <a:r>
              <a:rPr lang="it-IT" sz="1600" dirty="0" smtClean="0">
                <a:solidFill>
                  <a:schemeClr val="tx1"/>
                </a:solidFill>
              </a:rPr>
              <a:t>view.setSource(QUrl</a:t>
            </a:r>
            <a:r>
              <a:rPr lang="it-IT" sz="1600" dirty="0">
                <a:solidFill>
                  <a:schemeClr val="tx1"/>
                </a:solidFill>
              </a:rPr>
              <a:t>::fromLocalFile("</a:t>
            </a:r>
            <a:r>
              <a:rPr lang="it-IT" sz="1600" dirty="0">
                <a:solidFill>
                  <a:schemeClr val="accent6"/>
                </a:solidFill>
              </a:rPr>
              <a:t>MyItem.qml</a:t>
            </a:r>
            <a:r>
              <a:rPr lang="it-IT" sz="1600" dirty="0">
                <a:solidFill>
                  <a:schemeClr val="tx1"/>
                </a:solidFill>
              </a:rPr>
              <a:t>"));</a:t>
            </a:r>
          </a:p>
          <a:p>
            <a:pPr marL="0" indent="0">
              <a:buNone/>
            </a:pPr>
            <a:r>
              <a:rPr lang="it-IT" sz="1600" dirty="0">
                <a:solidFill>
                  <a:schemeClr val="tx1"/>
                </a:solidFill>
              </a:rPr>
              <a:t>    view.show();</a:t>
            </a:r>
          </a:p>
          <a:p>
            <a:pPr marL="0" indent="0">
              <a:buNone/>
            </a:pPr>
            <a:r>
              <a:rPr lang="it-IT" sz="1600" dirty="0">
                <a:solidFill>
                  <a:schemeClr val="tx1"/>
                </a:solidFill>
              </a:rPr>
              <a:t>    </a:t>
            </a:r>
            <a:r>
              <a:rPr lang="it-IT" sz="1600" dirty="0">
                <a:solidFill>
                  <a:srgbClr val="800080"/>
                </a:solidFill>
              </a:rPr>
              <a:t>QObject</a:t>
            </a:r>
            <a:r>
              <a:rPr lang="it-IT" sz="1600" dirty="0">
                <a:solidFill>
                  <a:schemeClr val="tx1"/>
                </a:solidFill>
              </a:rPr>
              <a:t> *object = view.rootObject();</a:t>
            </a:r>
            <a:endParaRPr lang="it-IT" sz="1600" dirty="0" smtClean="0">
              <a:solidFill>
                <a:schemeClr val="tx1"/>
              </a:solidFill>
            </a:endParaRPr>
          </a:p>
          <a:p>
            <a:pPr marL="0" indent="0" fontAlgn="base">
              <a:buFontTx/>
              <a:buNone/>
            </a:pPr>
            <a:endParaRPr lang="it-IT" sz="2000" b="1" dirty="0" smtClean="0">
              <a:solidFill>
                <a:schemeClr val="tx1"/>
              </a:solidFill>
            </a:endParaRPr>
          </a:p>
          <a:p>
            <a:pPr lvl="2"/>
            <a:endParaRPr lang="it-IT" sz="1600" dirty="0" smtClean="0">
              <a:solidFill>
                <a:schemeClr val="tx1"/>
              </a:solidFill>
            </a:endParaRPr>
          </a:p>
        </p:txBody>
      </p:sp>
    </p:spTree>
    <p:extLst>
      <p:ext uri="{BB962C8B-B14F-4D97-AF65-F5344CB8AC3E}">
        <p14:creationId xmlns:p14="http://schemas.microsoft.com/office/powerpoint/2010/main" val="1434878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smtClean="0"/>
              <a:t>Integrare</a:t>
            </a:r>
            <a:r>
              <a:rPr lang="en-GB" dirty="0" smtClean="0"/>
              <a:t> QML e C++</a:t>
            </a:r>
            <a:br>
              <a:rPr lang="en-GB" dirty="0" smtClean="0"/>
            </a:br>
            <a:r>
              <a:rPr lang="it-IT" sz="2400" dirty="0" smtClean="0"/>
              <a:t>Caricare oggetti QML da C++</a:t>
            </a:r>
            <a:r>
              <a:rPr lang="it-IT" dirty="0"/>
              <a:t/>
            </a:r>
            <a:br>
              <a:rPr lang="it-IT" dirty="0"/>
            </a:br>
            <a:r>
              <a:rPr lang="en-GB" dirty="0" smtClean="0"/>
              <a:t/>
            </a:r>
            <a:br>
              <a:rPr lang="en-GB" dirty="0" smtClean="0"/>
            </a:br>
            <a:r>
              <a:rPr lang="it-IT" dirty="0">
                <a:solidFill>
                  <a:schemeClr val="tx1"/>
                </a:solidFill>
              </a:rPr>
              <a:t/>
            </a:r>
            <a:br>
              <a:rPr lang="it-IT" dirty="0">
                <a:solidFill>
                  <a:schemeClr val="tx1"/>
                </a:solidFill>
              </a:rPr>
            </a:br>
            <a:endParaRPr lang="fr-FR" dirty="0"/>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49</a:t>
            </a:fld>
            <a:endParaRPr lang="fr-FR"/>
          </a:p>
        </p:txBody>
      </p:sp>
      <p:sp>
        <p:nvSpPr>
          <p:cNvPr id="5" name="Espace réservé du contenu 2"/>
          <p:cNvSpPr txBox="1">
            <a:spLocks/>
          </p:cNvSpPr>
          <p:nvPr/>
        </p:nvSpPr>
        <p:spPr>
          <a:xfrm>
            <a:off x="1428294" y="1476101"/>
            <a:ext cx="8342723" cy="4572001"/>
          </a:xfrm>
          <a:prstGeom prst="rect">
            <a:avLst/>
          </a:prstGeom>
        </p:spPr>
        <p:txBody>
          <a:bodyPr vert="horz" lIns="0" tIns="0" rIns="0" bIns="0" rtlCol="0" anchor="t" anchorCtr="0">
            <a:noAutofit/>
          </a:bodyPr>
          <a:lstStyle>
            <a:lvl1pPr marL="177800" indent="-177800" algn="l" defTabSz="914400" rtl="0" eaLnBrk="1" latinLnBrk="0" hangingPunct="1">
              <a:lnSpc>
                <a:spcPct val="90000"/>
              </a:lnSpc>
              <a:spcBef>
                <a:spcPts val="1000"/>
              </a:spcBef>
              <a:buFontTx/>
              <a:buBlip>
                <a:blip r:embed="rId2"/>
              </a:buBlip>
              <a:tabLst/>
              <a:defRPr sz="1400" kern="1200">
                <a:solidFill>
                  <a:srgbClr val="4A4B4C"/>
                </a:solidFill>
                <a:latin typeface="+mn-lt"/>
                <a:ea typeface="+mn-ea"/>
                <a:cs typeface="+mn-cs"/>
              </a:defRPr>
            </a:lvl1pPr>
            <a:lvl2pPr marL="541338" indent="-141288"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2pPr>
            <a:lvl3pPr marL="715963" indent="-130175"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3pPr>
            <a:lvl4pPr marL="846138" indent="-130175"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4pPr>
            <a:lvl5pPr marL="1030288" indent="-141288" algn="l" defTabSz="914400" rtl="0" eaLnBrk="1" latinLnBrk="0" hangingPunct="1">
              <a:lnSpc>
                <a:spcPct val="90000"/>
              </a:lnSpc>
              <a:spcBef>
                <a:spcPts val="500"/>
              </a:spcBef>
              <a:buFont typeface="Arial"/>
              <a:buChar char="•"/>
              <a:tabLst/>
              <a:defRPr sz="1400" kern="1200">
                <a:solidFill>
                  <a:srgbClr val="4A4B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it-IT" sz="2000" dirty="0" smtClean="0"/>
              <a:t>Una volta che un’ istanza del componente è stata creata è possibile accederne alle proprietà ad esempio utilizzando </a:t>
            </a:r>
            <a:r>
              <a:rPr lang="en-US" sz="2000" dirty="0" err="1">
                <a:solidFill>
                  <a:schemeClr val="accent6"/>
                </a:solidFill>
              </a:rPr>
              <a:t>QObject</a:t>
            </a:r>
            <a:r>
              <a:rPr lang="en-US" sz="2000" dirty="0">
                <a:solidFill>
                  <a:schemeClr val="accent6"/>
                </a:solidFill>
              </a:rPr>
              <a:t>::</a:t>
            </a:r>
            <a:r>
              <a:rPr lang="en-US" sz="2000" dirty="0" err="1">
                <a:solidFill>
                  <a:schemeClr val="accent6"/>
                </a:solidFill>
              </a:rPr>
              <a:t>setProperty</a:t>
            </a:r>
            <a:r>
              <a:rPr lang="en-US" sz="2000" dirty="0">
                <a:solidFill>
                  <a:schemeClr val="accent6"/>
                </a:solidFill>
              </a:rPr>
              <a:t>() </a:t>
            </a:r>
            <a:r>
              <a:rPr lang="en-US" sz="2000" dirty="0" smtClean="0"/>
              <a:t>o </a:t>
            </a:r>
            <a:r>
              <a:rPr lang="en-US" sz="2000" dirty="0" err="1">
                <a:solidFill>
                  <a:schemeClr val="accent6"/>
                </a:solidFill>
              </a:rPr>
              <a:t>QQmlProperty</a:t>
            </a:r>
            <a:r>
              <a:rPr lang="en-US" sz="2000" dirty="0">
                <a:solidFill>
                  <a:schemeClr val="accent6"/>
                </a:solidFill>
              </a:rPr>
              <a:t>::write</a:t>
            </a:r>
            <a:r>
              <a:rPr lang="en-US" sz="2000" dirty="0" smtClean="0">
                <a:solidFill>
                  <a:schemeClr val="accent6"/>
                </a:solidFill>
              </a:rPr>
              <a:t>()</a:t>
            </a:r>
          </a:p>
          <a:p>
            <a:pPr lvl="1"/>
            <a:r>
              <a:rPr lang="en-US" sz="2000" dirty="0">
                <a:solidFill>
                  <a:schemeClr val="tx1"/>
                </a:solidFill>
              </a:rPr>
              <a:t>object-&gt;</a:t>
            </a:r>
            <a:r>
              <a:rPr lang="en-US" sz="2000" dirty="0" err="1">
                <a:solidFill>
                  <a:schemeClr val="tx1"/>
                </a:solidFill>
              </a:rPr>
              <a:t>setProperty</a:t>
            </a:r>
            <a:r>
              <a:rPr lang="en-US" sz="2000" dirty="0">
                <a:solidFill>
                  <a:schemeClr val="tx1"/>
                </a:solidFill>
              </a:rPr>
              <a:t>("</a:t>
            </a:r>
            <a:r>
              <a:rPr lang="en-US" sz="2000" dirty="0">
                <a:solidFill>
                  <a:schemeClr val="accent6"/>
                </a:solidFill>
              </a:rPr>
              <a:t>width</a:t>
            </a:r>
            <a:r>
              <a:rPr lang="en-US" sz="2000" dirty="0">
                <a:solidFill>
                  <a:schemeClr val="tx1"/>
                </a:solidFill>
              </a:rPr>
              <a:t>", 500</a:t>
            </a:r>
            <a:r>
              <a:rPr lang="en-US" sz="2000" dirty="0" smtClean="0">
                <a:solidFill>
                  <a:schemeClr val="tx1"/>
                </a:solidFill>
              </a:rPr>
              <a:t>); </a:t>
            </a:r>
            <a:endParaRPr lang="en-US" sz="2000" dirty="0">
              <a:solidFill>
                <a:schemeClr val="tx1"/>
              </a:solidFill>
            </a:endParaRPr>
          </a:p>
          <a:p>
            <a:pPr lvl="1"/>
            <a:r>
              <a:rPr lang="en-US" sz="2000" dirty="0" err="1">
                <a:solidFill>
                  <a:srgbClr val="800080"/>
                </a:solidFill>
              </a:rPr>
              <a:t>QQmlProperty</a:t>
            </a:r>
            <a:r>
              <a:rPr lang="en-US" sz="2000" dirty="0">
                <a:solidFill>
                  <a:schemeClr val="tx1"/>
                </a:solidFill>
              </a:rPr>
              <a:t>(object, "width").write(500</a:t>
            </a:r>
            <a:r>
              <a:rPr lang="en-US" sz="2000" dirty="0" smtClean="0">
                <a:solidFill>
                  <a:schemeClr val="tx1"/>
                </a:solidFill>
              </a:rPr>
              <a:t>); </a:t>
            </a:r>
            <a:r>
              <a:rPr lang="en-US" sz="2000" dirty="0" smtClean="0">
                <a:solidFill>
                  <a:schemeClr val="accent6"/>
                </a:solidFill>
              </a:rPr>
              <a:t>// </a:t>
            </a:r>
            <a:r>
              <a:rPr lang="en-US" sz="2000" dirty="0" err="1" smtClean="0">
                <a:solidFill>
                  <a:schemeClr val="accent6"/>
                </a:solidFill>
              </a:rPr>
              <a:t>Modifica</a:t>
            </a:r>
            <a:r>
              <a:rPr lang="en-US" sz="2000" dirty="0" smtClean="0">
                <a:solidFill>
                  <a:schemeClr val="accent6"/>
                </a:solidFill>
              </a:rPr>
              <a:t> </a:t>
            </a:r>
            <a:r>
              <a:rPr lang="en-US" sz="2000" dirty="0" err="1" smtClean="0">
                <a:solidFill>
                  <a:schemeClr val="accent6"/>
                </a:solidFill>
              </a:rPr>
              <a:t>il</a:t>
            </a:r>
            <a:r>
              <a:rPr lang="en-US" sz="2000" dirty="0" smtClean="0">
                <a:solidFill>
                  <a:schemeClr val="accent6"/>
                </a:solidFill>
              </a:rPr>
              <a:t> binding</a:t>
            </a:r>
          </a:p>
          <a:p>
            <a:endParaRPr lang="en-US" sz="2000" dirty="0">
              <a:solidFill>
                <a:schemeClr val="accent6"/>
              </a:solidFill>
            </a:endParaRPr>
          </a:p>
          <a:p>
            <a:r>
              <a:rPr lang="it-IT" sz="2000" dirty="0"/>
              <a:t>I componenti </a:t>
            </a:r>
            <a:r>
              <a:rPr lang="it-IT" sz="2000" dirty="0" smtClean="0"/>
              <a:t>QML </a:t>
            </a:r>
            <a:r>
              <a:rPr lang="it-IT" sz="2000" dirty="0"/>
              <a:t>sono essenzialmente alberi oggetto con </a:t>
            </a:r>
            <a:r>
              <a:rPr lang="it-IT" sz="2000" dirty="0" smtClean="0"/>
              <a:t>figli che </a:t>
            </a:r>
            <a:r>
              <a:rPr lang="it-IT" sz="2000" dirty="0"/>
              <a:t>hanno fratelli e figli. Gli oggetti </a:t>
            </a:r>
            <a:r>
              <a:rPr lang="it-IT" sz="2000" dirty="0" smtClean="0"/>
              <a:t>dei </a:t>
            </a:r>
            <a:r>
              <a:rPr lang="it-IT" sz="2000" dirty="0"/>
              <a:t>componenti QML possono essere individuati utilizzando la proprietà </a:t>
            </a:r>
            <a:r>
              <a:rPr lang="it-IT" sz="2000" dirty="0">
                <a:solidFill>
                  <a:schemeClr val="accent6"/>
                </a:solidFill>
              </a:rPr>
              <a:t>QObject :: objectName </a:t>
            </a:r>
            <a:r>
              <a:rPr lang="it-IT" sz="2000" dirty="0" smtClean="0"/>
              <a:t>con </a:t>
            </a:r>
            <a:r>
              <a:rPr lang="it-IT" sz="2000" dirty="0" smtClean="0">
                <a:solidFill>
                  <a:schemeClr val="accent6"/>
                </a:solidFill>
              </a:rPr>
              <a:t>QObject </a:t>
            </a:r>
            <a:r>
              <a:rPr lang="it-IT" sz="2000" dirty="0">
                <a:solidFill>
                  <a:schemeClr val="accent6"/>
                </a:solidFill>
              </a:rPr>
              <a:t>:: findChild </a:t>
            </a:r>
            <a:r>
              <a:rPr lang="it-IT" sz="2000" dirty="0" smtClean="0">
                <a:solidFill>
                  <a:schemeClr val="accent6"/>
                </a:solidFill>
              </a:rPr>
              <a:t>()</a:t>
            </a:r>
            <a:r>
              <a:rPr lang="it-IT" sz="2000" dirty="0" smtClean="0"/>
              <a:t>.</a:t>
            </a:r>
          </a:p>
          <a:p>
            <a:endParaRPr lang="it-IT" sz="2000" dirty="0">
              <a:solidFill>
                <a:schemeClr val="accent6"/>
              </a:solidFill>
            </a:endParaRPr>
          </a:p>
          <a:p>
            <a:r>
              <a:rPr lang="it-IT" sz="2000" dirty="0"/>
              <a:t>Tutti i segnali QML sono automaticamente disponibili </a:t>
            </a:r>
            <a:r>
              <a:rPr lang="it-IT" sz="2000" dirty="0" smtClean="0"/>
              <a:t>in C </a:t>
            </a:r>
            <a:r>
              <a:rPr lang="it-IT" sz="2000" dirty="0"/>
              <a:t>++ e possono essere collegati </a:t>
            </a:r>
            <a:r>
              <a:rPr lang="it-IT" sz="2000" dirty="0" smtClean="0"/>
              <a:t>usando </a:t>
            </a:r>
            <a:r>
              <a:rPr lang="it-IT" sz="2000" dirty="0">
                <a:solidFill>
                  <a:schemeClr val="accent6"/>
                </a:solidFill>
              </a:rPr>
              <a:t>QObject :: connect () </a:t>
            </a:r>
            <a:r>
              <a:rPr lang="it-IT" sz="2000" dirty="0"/>
              <a:t>come qualsiasi normale segnale Qt </a:t>
            </a:r>
            <a:r>
              <a:rPr lang="it-IT" sz="2000" dirty="0" smtClean="0"/>
              <a:t>C</a:t>
            </a:r>
            <a:endParaRPr lang="it-IT" sz="2000" dirty="0" smtClean="0">
              <a:solidFill>
                <a:schemeClr val="accent6"/>
              </a:solidFill>
            </a:endParaRPr>
          </a:p>
        </p:txBody>
      </p:sp>
    </p:spTree>
    <p:extLst>
      <p:ext uri="{BB962C8B-B14F-4D97-AF65-F5344CB8AC3E}">
        <p14:creationId xmlns:p14="http://schemas.microsoft.com/office/powerpoint/2010/main" val="1223488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dirty="0" err="1"/>
              <a:t>Integrare</a:t>
            </a:r>
            <a:r>
              <a:rPr lang="en-GB" dirty="0"/>
              <a:t> QML e C++</a:t>
            </a:r>
            <a:r>
              <a:rPr lang="en-GB" dirty="0" smtClean="0"/>
              <a:t/>
            </a:r>
            <a:br>
              <a:rPr lang="en-GB" dirty="0" smtClean="0"/>
            </a:br>
            <a:r>
              <a:rPr lang="en-GB" sz="2400" dirty="0" smtClean="0"/>
              <a:t>Plugin C++ per QML</a:t>
            </a:r>
            <a:r>
              <a:rPr lang="en-GB" dirty="0" smtClean="0"/>
              <a:t/>
            </a:r>
            <a:br>
              <a:rPr lang="en-GB" dirty="0" smtClean="0"/>
            </a:br>
            <a:r>
              <a:rPr lang="it-IT" dirty="0">
                <a:solidFill>
                  <a:schemeClr val="tx1"/>
                </a:solidFill>
              </a:rPr>
              <a:t/>
            </a:r>
            <a:br>
              <a:rPr lang="it-IT" dirty="0">
                <a:solidFill>
                  <a:schemeClr val="tx1"/>
                </a:solidFill>
              </a:rPr>
            </a:br>
            <a:endParaRPr lang="fr-FR" dirty="0"/>
          </a:p>
        </p:txBody>
      </p:sp>
      <p:sp>
        <p:nvSpPr>
          <p:cNvPr id="3" name="Espace réservé du contenu 2"/>
          <p:cNvSpPr>
            <a:spLocks noGrp="1"/>
          </p:cNvSpPr>
          <p:nvPr>
            <p:ph idx="1"/>
          </p:nvPr>
        </p:nvSpPr>
        <p:spPr>
          <a:xfrm>
            <a:off x="1428294" y="1476101"/>
            <a:ext cx="9165683" cy="4572001"/>
          </a:xfrm>
        </p:spPr>
        <p:txBody>
          <a:bodyPr/>
          <a:lstStyle/>
          <a:p>
            <a:r>
              <a:rPr lang="it-IT" sz="1800" dirty="0">
                <a:latin typeface="Segoe UI" panose="020B0502040204020203" pitchFamily="34" charset="0"/>
                <a:cs typeface="Segoe UI" panose="020B0502040204020203" pitchFamily="34" charset="0"/>
              </a:rPr>
              <a:t>Il motore QML carica i plugin C ++ per QML. Tali plugin sono solitamente forniti in un modulo di estensione QML e possono fornire tipi di utilizzo da parte dei clienti nei documenti QML che importano il modulo. Un modulo richiede almeno un tipo registrato per essere considerato valido</a:t>
            </a:r>
            <a:r>
              <a:rPr lang="it-IT" sz="1800" dirty="0" smtClean="0">
                <a:latin typeface="Segoe UI" panose="020B0502040204020203" pitchFamily="34" charset="0"/>
                <a:cs typeface="Segoe UI" panose="020B0502040204020203" pitchFamily="34" charset="0"/>
              </a:rPr>
              <a:t>.</a:t>
            </a:r>
            <a:endParaRPr lang="it-IT" sz="1800" dirty="0">
              <a:latin typeface="Segoe UI" panose="020B0502040204020203" pitchFamily="34" charset="0"/>
              <a:cs typeface="Segoe UI" panose="020B0502040204020203" pitchFamily="34" charset="0"/>
            </a:endParaRPr>
          </a:p>
          <a:p>
            <a:r>
              <a:rPr lang="it-IT" sz="1800" b="1" dirty="0">
                <a:latin typeface="Segoe UI" panose="020B0502040204020203" pitchFamily="34" charset="0"/>
                <a:cs typeface="Segoe UI" panose="020B0502040204020203" pitchFamily="34" charset="0"/>
              </a:rPr>
              <a:t>QQmlExtensionPlugin </a:t>
            </a:r>
            <a:r>
              <a:rPr lang="it-IT" sz="1800" dirty="0">
                <a:latin typeface="Segoe UI" panose="020B0502040204020203" pitchFamily="34" charset="0"/>
                <a:cs typeface="Segoe UI" panose="020B0502040204020203" pitchFamily="34" charset="0"/>
              </a:rPr>
              <a:t>è un'interfaccia plugin che consente di creare estensioni QML che possono essere caricate dinamicamente in applicazioni QML. Queste estensioni consentono ai tipi QML personalizzati di essere resi disponibili al motore QML.  </a:t>
            </a:r>
          </a:p>
          <a:p>
            <a:r>
              <a:rPr lang="it-IT" sz="1800" dirty="0">
                <a:latin typeface="Segoe UI" panose="020B0502040204020203" pitchFamily="34" charset="0"/>
                <a:cs typeface="Segoe UI" panose="020B0502040204020203" pitchFamily="34" charset="0"/>
              </a:rPr>
              <a:t>Per scrivere un plugin per l'estensione QML</a:t>
            </a:r>
            <a:r>
              <a:rPr lang="it-IT" sz="1800" dirty="0" smtClean="0">
                <a:latin typeface="Segoe UI" panose="020B0502040204020203" pitchFamily="34" charset="0"/>
                <a:cs typeface="Segoe UI" panose="020B0502040204020203" pitchFamily="34" charset="0"/>
              </a:rPr>
              <a:t>:</a:t>
            </a:r>
            <a:endParaRPr lang="it-IT" sz="1800" dirty="0">
              <a:latin typeface="Segoe UI" panose="020B0502040204020203" pitchFamily="34" charset="0"/>
              <a:cs typeface="Segoe UI" panose="020B0502040204020203" pitchFamily="34" charset="0"/>
            </a:endParaRPr>
          </a:p>
          <a:p>
            <a:pPr lvl="1" fontAlgn="base"/>
            <a:r>
              <a:rPr lang="it-IT" sz="1800" dirty="0">
                <a:latin typeface="Segoe UI" panose="020B0502040204020203" pitchFamily="34" charset="0"/>
                <a:cs typeface="Segoe UI" panose="020B0502040204020203" pitchFamily="34" charset="0"/>
              </a:rPr>
              <a:t>Creare una sottoclasse di </a:t>
            </a:r>
            <a:r>
              <a:rPr lang="it-IT" sz="1800" b="1" dirty="0">
                <a:latin typeface="Segoe UI" panose="020B0502040204020203" pitchFamily="34" charset="0"/>
                <a:cs typeface="Segoe UI" panose="020B0502040204020203" pitchFamily="34" charset="0"/>
              </a:rPr>
              <a:t>QQmlExtensionPlugin</a:t>
            </a:r>
            <a:endParaRPr lang="it-IT" sz="1800" dirty="0">
              <a:latin typeface="Segoe UI" panose="020B0502040204020203" pitchFamily="34" charset="0"/>
              <a:cs typeface="Segoe UI" panose="020B0502040204020203" pitchFamily="34" charset="0"/>
            </a:endParaRPr>
          </a:p>
          <a:p>
            <a:pPr lvl="1" fontAlgn="base"/>
            <a:r>
              <a:rPr lang="it-IT" sz="1800" dirty="0">
                <a:latin typeface="Segoe UI" panose="020B0502040204020203" pitchFamily="34" charset="0"/>
                <a:cs typeface="Segoe UI" panose="020B0502040204020203" pitchFamily="34" charset="0"/>
              </a:rPr>
              <a:t>Usare la macro </a:t>
            </a:r>
            <a:r>
              <a:rPr lang="it-IT" sz="1800" b="1" dirty="0">
                <a:latin typeface="Segoe UI" panose="020B0502040204020203" pitchFamily="34" charset="0"/>
                <a:cs typeface="Segoe UI" panose="020B0502040204020203" pitchFamily="34" charset="0"/>
              </a:rPr>
              <a:t>Q_PLUGIN_METADATA ()</a:t>
            </a:r>
            <a:r>
              <a:rPr lang="it-IT" sz="1800" dirty="0">
                <a:latin typeface="Segoe UI" panose="020B0502040204020203" pitchFamily="34" charset="0"/>
                <a:cs typeface="Segoe UI" panose="020B0502040204020203" pitchFamily="34" charset="0"/>
              </a:rPr>
              <a:t> per registrare il plugin con il meta-object system di Qt</a:t>
            </a:r>
          </a:p>
          <a:p>
            <a:pPr lvl="1" fontAlgn="base"/>
            <a:r>
              <a:rPr lang="it-IT" sz="1800" dirty="0">
                <a:latin typeface="Segoe UI" panose="020B0502040204020203" pitchFamily="34" charset="0"/>
                <a:cs typeface="Segoe UI" panose="020B0502040204020203" pitchFamily="34" charset="0"/>
              </a:rPr>
              <a:t>Ridefinire il metodo </a:t>
            </a:r>
            <a:r>
              <a:rPr lang="it-IT" sz="1800" b="1" dirty="0">
                <a:latin typeface="Segoe UI" panose="020B0502040204020203" pitchFamily="34" charset="0"/>
                <a:cs typeface="Segoe UI" panose="020B0502040204020203" pitchFamily="34" charset="0"/>
              </a:rPr>
              <a:t>registerTypes ()</a:t>
            </a:r>
            <a:r>
              <a:rPr lang="it-IT" sz="1800" dirty="0">
                <a:latin typeface="Segoe UI" panose="020B0502040204020203" pitchFamily="34" charset="0"/>
                <a:cs typeface="Segoe UI" panose="020B0502040204020203" pitchFamily="34" charset="0"/>
              </a:rPr>
              <a:t> e chiamare </a:t>
            </a:r>
            <a:r>
              <a:rPr lang="it-IT" sz="1800" b="1" dirty="0">
                <a:latin typeface="Segoe UI" panose="020B0502040204020203" pitchFamily="34" charset="0"/>
                <a:cs typeface="Segoe UI" panose="020B0502040204020203" pitchFamily="34" charset="0"/>
              </a:rPr>
              <a:t>qmlRegisterType ()</a:t>
            </a:r>
            <a:r>
              <a:rPr lang="it-IT" sz="1800" dirty="0">
                <a:latin typeface="Segoe UI" panose="020B0502040204020203" pitchFamily="34" charset="0"/>
                <a:cs typeface="Segoe UI" panose="020B0502040204020203" pitchFamily="34" charset="0"/>
              </a:rPr>
              <a:t> per registrare i tipi da esportare dal plugin</a:t>
            </a:r>
          </a:p>
          <a:p>
            <a:pPr lvl="1" fontAlgn="base"/>
            <a:r>
              <a:rPr lang="it-IT" sz="1800" dirty="0">
                <a:latin typeface="Segoe UI" panose="020B0502040204020203" pitchFamily="34" charset="0"/>
                <a:cs typeface="Segoe UI" panose="020B0502040204020203" pitchFamily="34" charset="0"/>
              </a:rPr>
              <a:t>Scrivere un file di progetto per il plugin</a:t>
            </a:r>
          </a:p>
          <a:p>
            <a:pPr lvl="1" fontAlgn="base"/>
            <a:r>
              <a:rPr lang="it-IT" sz="1800" dirty="0">
                <a:latin typeface="Segoe UI" panose="020B0502040204020203" pitchFamily="34" charset="0"/>
                <a:cs typeface="Segoe UI" panose="020B0502040204020203" pitchFamily="34" charset="0"/>
              </a:rPr>
              <a:t>Creare un file qmldir per descrivere il plugin</a:t>
            </a:r>
          </a:p>
          <a:p>
            <a:endParaRPr lang="it-IT" sz="1600" dirty="0">
              <a:solidFill>
                <a:schemeClr val="accent6">
                  <a:lumMod val="75000"/>
                </a:schemeClr>
              </a:solidFill>
            </a:endParaRPr>
          </a:p>
        </p:txBody>
      </p:sp>
      <p:sp>
        <p:nvSpPr>
          <p:cNvPr id="4" name="Espace réservé du numéro de diapositive 3"/>
          <p:cNvSpPr>
            <a:spLocks noGrp="1"/>
          </p:cNvSpPr>
          <p:nvPr>
            <p:ph type="sldNum" sz="quarter" idx="12"/>
          </p:nvPr>
        </p:nvSpPr>
        <p:spPr/>
        <p:txBody>
          <a:bodyPr/>
          <a:lstStyle/>
          <a:p>
            <a:fld id="{ACB37E8D-B5DE-A040-95BF-155BB46C1038}" type="slidenum">
              <a:rPr lang="fr-FR" smtClean="0"/>
              <a:t>50</a:t>
            </a:fld>
            <a:endParaRPr lang="fr-FR"/>
          </a:p>
        </p:txBody>
      </p:sp>
    </p:spTree>
    <p:extLst>
      <p:ext uri="{BB962C8B-B14F-4D97-AF65-F5344CB8AC3E}">
        <p14:creationId xmlns:p14="http://schemas.microsoft.com/office/powerpoint/2010/main" val="1429693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Amaris Consulting Them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58220"/>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rgbClr val="F5822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21600</TotalTime>
  <Words>4290</Words>
  <Application>Microsoft Office PowerPoint</Application>
  <PresentationFormat>Widescreen</PresentationFormat>
  <Paragraphs>498</Paragraphs>
  <Slides>50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50</vt:i4>
      </vt:variant>
    </vt:vector>
  </HeadingPairs>
  <TitlesOfParts>
    <vt:vector size="59" baseType="lpstr">
      <vt:lpstr>.AppleSystemUIFont</vt:lpstr>
      <vt:lpstr>Arial</vt:lpstr>
      <vt:lpstr>Calibri</vt:lpstr>
      <vt:lpstr>Calibri Courant</vt:lpstr>
      <vt:lpstr>Courier New</vt:lpstr>
      <vt:lpstr>Droid Sans Mono</vt:lpstr>
      <vt:lpstr>Segoe UI</vt:lpstr>
      <vt:lpstr>Times New Roman</vt:lpstr>
      <vt:lpstr>Amaris Consulting Theme</vt:lpstr>
      <vt:lpstr>Introduzione a QML e integrazione con il C++ </vt:lpstr>
      <vt:lpstr>Sommario</vt:lpstr>
      <vt:lpstr>Introduzione a Qt CENNI STORICI</vt:lpstr>
      <vt:lpstr>Introduzione a Qt CENNI STORICI</vt:lpstr>
      <vt:lpstr>Introduzione a Qt</vt:lpstr>
      <vt:lpstr>Introduzione a Qt</vt:lpstr>
      <vt:lpstr>Introduzione a Qt</vt:lpstr>
      <vt:lpstr>Introduzione a Qt</vt:lpstr>
      <vt:lpstr>Introduzione a Qt</vt:lpstr>
      <vt:lpstr>Introduzione a Qt</vt:lpstr>
      <vt:lpstr>Introduzione a Qt</vt:lpstr>
      <vt:lpstr>Introduzione a Qt</vt:lpstr>
      <vt:lpstr>Qt Quick</vt:lpstr>
      <vt:lpstr>Qt Quick</vt:lpstr>
      <vt:lpstr>Qt Quick</vt:lpstr>
      <vt:lpstr>Qt Quick</vt:lpstr>
      <vt:lpstr>Qt Quick</vt:lpstr>
      <vt:lpstr>QML</vt:lpstr>
      <vt:lpstr>QML Vantaggi</vt:lpstr>
      <vt:lpstr>QML Vantaggi</vt:lpstr>
      <vt:lpstr>QML SINTASSI DI BASE</vt:lpstr>
      <vt:lpstr>QML SINTASSI DI BASE</vt:lpstr>
      <vt:lpstr>QML SINTASSI DI BASE </vt:lpstr>
      <vt:lpstr>QML SINTASSI DI BASE </vt:lpstr>
      <vt:lpstr>QML SINTASSI DI BASE </vt:lpstr>
      <vt:lpstr>QML SINTASSI DI BASE </vt:lpstr>
      <vt:lpstr>QML SINTASSI DI BASE </vt:lpstr>
      <vt:lpstr>QML SINTASSI DI BASE </vt:lpstr>
      <vt:lpstr>QML SINTASSI DI BASE </vt:lpstr>
      <vt:lpstr>QML SINTASSI DI BASE  </vt:lpstr>
      <vt:lpstr>QML SINTASSI DI BASE  </vt:lpstr>
      <vt:lpstr>QML Tipi QML  </vt:lpstr>
      <vt:lpstr>QML Tipi QML  </vt:lpstr>
      <vt:lpstr>QML Tipi QML  </vt:lpstr>
      <vt:lpstr>QML Tipi QML  </vt:lpstr>
      <vt:lpstr>QML Tipi QML  </vt:lpstr>
      <vt:lpstr>Qt Creator  </vt:lpstr>
      <vt:lpstr>Integrare QML e C++ Tipi C++  </vt:lpstr>
      <vt:lpstr>Integrare QML e C++ Tipi C++  </vt:lpstr>
      <vt:lpstr>Integrare QML e C++ Tipi C++  </vt:lpstr>
      <vt:lpstr>Integrare QML e C++ Tipi C++  </vt:lpstr>
      <vt:lpstr>Integrare QML e C++  </vt:lpstr>
      <vt:lpstr>Integrare QML e C++  </vt:lpstr>
      <vt:lpstr>Integrare QML e C++  </vt:lpstr>
      <vt:lpstr>Integrare QML e C++  </vt:lpstr>
      <vt:lpstr>Integrare QML e C++ Esporre le proprietà   </vt:lpstr>
      <vt:lpstr>Integrare QML e C++ Esporre metodi e segnali   </vt:lpstr>
      <vt:lpstr>Integrare QML e C++ Caricare oggetti QML da C++   </vt:lpstr>
      <vt:lpstr>Integrare QML e C++ Caricare oggetti QML da C++   </vt:lpstr>
      <vt:lpstr>Integrare QML e C++ Plugin C++ per QML  </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Amaris Consulting</dc:title>
  <dc:subject/>
  <dc:creator>Pixikult</dc:creator>
  <cp:keywords/>
  <dc:description/>
  <cp:lastModifiedBy>Silvio Pioli</cp:lastModifiedBy>
  <cp:revision>271</cp:revision>
  <cp:lastPrinted>2018-05-07T10:22:55Z</cp:lastPrinted>
  <dcterms:created xsi:type="dcterms:W3CDTF">2018-05-02T18:38:48Z</dcterms:created>
  <dcterms:modified xsi:type="dcterms:W3CDTF">2018-09-26T06:16:31Z</dcterms:modified>
  <cp:category/>
</cp:coreProperties>
</file>